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5"/>
  </p:notesMasterIdLst>
  <p:sldIdLst>
    <p:sldId id="284" r:id="rId3"/>
    <p:sldId id="257" r:id="rId4"/>
    <p:sldId id="344" r:id="rId5"/>
    <p:sldId id="304" r:id="rId6"/>
    <p:sldId id="305" r:id="rId7"/>
    <p:sldId id="438" r:id="rId8"/>
    <p:sldId id="269" r:id="rId9"/>
    <p:sldId id="397" r:id="rId10"/>
    <p:sldId id="398" r:id="rId11"/>
    <p:sldId id="399" r:id="rId12"/>
    <p:sldId id="439" r:id="rId13"/>
    <p:sldId id="440" r:id="rId14"/>
    <p:sldId id="434" r:id="rId15"/>
    <p:sldId id="426" r:id="rId16"/>
    <p:sldId id="441" r:id="rId17"/>
    <p:sldId id="442" r:id="rId18"/>
    <p:sldId id="443" r:id="rId19"/>
    <p:sldId id="444" r:id="rId20"/>
    <p:sldId id="405" r:id="rId21"/>
    <p:sldId id="445" r:id="rId22"/>
    <p:sldId id="446" r:id="rId23"/>
    <p:sldId id="425" r:id="rId24"/>
    <p:sldId id="406" r:id="rId25"/>
    <p:sldId id="447" r:id="rId26"/>
    <p:sldId id="415" r:id="rId27"/>
    <p:sldId id="416" r:id="rId28"/>
    <p:sldId id="417" r:id="rId29"/>
    <p:sldId id="448" r:id="rId30"/>
    <p:sldId id="408" r:id="rId31"/>
    <p:sldId id="409" r:id="rId32"/>
    <p:sldId id="449" r:id="rId33"/>
    <p:sldId id="450" r:id="rId34"/>
    <p:sldId id="424" r:id="rId35"/>
    <p:sldId id="419" r:id="rId36"/>
    <p:sldId id="420" r:id="rId37"/>
    <p:sldId id="421" r:id="rId38"/>
    <p:sldId id="451" r:id="rId39"/>
    <p:sldId id="433" r:id="rId40"/>
    <p:sldId id="453" r:id="rId41"/>
    <p:sldId id="454" r:id="rId42"/>
    <p:sldId id="452" r:id="rId43"/>
    <p:sldId id="435" r:id="rId44"/>
    <p:sldId id="423" r:id="rId45"/>
    <p:sldId id="455" r:id="rId46"/>
    <p:sldId id="267" r:id="rId47"/>
    <p:sldId id="457" r:id="rId48"/>
    <p:sldId id="268" r:id="rId49"/>
    <p:sldId id="366" r:id="rId50"/>
    <p:sldId id="458" r:id="rId51"/>
    <p:sldId id="459" r:id="rId52"/>
    <p:sldId id="460" r:id="rId53"/>
    <p:sldId id="316" r:id="rId54"/>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86486" autoAdjust="0"/>
  </p:normalViewPr>
  <p:slideViewPr>
    <p:cSldViewPr snapToGrid="0">
      <p:cViewPr varScale="1">
        <p:scale>
          <a:sx n="73" d="100"/>
          <a:sy n="73" d="100"/>
        </p:scale>
        <p:origin x="648" y="6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9A2C2-186F-4699-9104-41F256C78B23}" type="doc">
      <dgm:prSet loTypeId="urn:microsoft.com/office/officeart/2005/8/layout/chart3" loCatId="relationship" qsTypeId="urn:microsoft.com/office/officeart/2005/8/quickstyle/simple1" qsCatId="simple" csTypeId="urn:microsoft.com/office/officeart/2005/8/colors/colorful1" csCatId="colorful" phldr="1"/>
      <dgm:spPr/>
    </dgm:pt>
    <dgm:pt modelId="{D936203F-B6D1-47CA-A832-3F992EAC9147}">
      <dgm:prSet phldrT="[Text]"/>
      <dgm:spPr/>
      <dgm:t>
        <a:bodyPr/>
        <a:lstStyle/>
        <a:p>
          <a:r>
            <a:rPr lang="en-IE" b="1" dirty="0"/>
            <a:t>Biological (Bio)</a:t>
          </a:r>
        </a:p>
        <a:p>
          <a:endParaRPr lang="en-IE" b="1" dirty="0"/>
        </a:p>
      </dgm:t>
    </dgm:pt>
    <dgm:pt modelId="{C489064A-37FB-4B0E-B028-3745E3FF289E}" type="parTrans" cxnId="{541FF908-F27C-4368-A2F1-D2D885A999A8}">
      <dgm:prSet/>
      <dgm:spPr/>
      <dgm:t>
        <a:bodyPr/>
        <a:lstStyle/>
        <a:p>
          <a:endParaRPr lang="en-IE"/>
        </a:p>
      </dgm:t>
    </dgm:pt>
    <dgm:pt modelId="{B1E56441-F22E-4EAF-AA54-80A1A79B4883}" type="sibTrans" cxnId="{541FF908-F27C-4368-A2F1-D2D885A999A8}">
      <dgm:prSet/>
      <dgm:spPr/>
      <dgm:t>
        <a:bodyPr/>
        <a:lstStyle/>
        <a:p>
          <a:endParaRPr lang="en-IE"/>
        </a:p>
      </dgm:t>
    </dgm:pt>
    <dgm:pt modelId="{C1DEEB75-E53F-40C0-97BF-2C5DECACD39C}">
      <dgm:prSet phldrT="[Text]"/>
      <dgm:spPr/>
      <dgm:t>
        <a:bodyPr/>
        <a:lstStyle/>
        <a:p>
          <a:r>
            <a:rPr lang="en-IE" b="1" dirty="0"/>
            <a:t>Social</a:t>
          </a:r>
        </a:p>
      </dgm:t>
    </dgm:pt>
    <dgm:pt modelId="{AC9AB610-29C9-4747-9644-F13892AC9658}" type="parTrans" cxnId="{BB259D68-AC19-4401-9B3D-293FE8B3157F}">
      <dgm:prSet/>
      <dgm:spPr/>
      <dgm:t>
        <a:bodyPr/>
        <a:lstStyle/>
        <a:p>
          <a:endParaRPr lang="en-IE"/>
        </a:p>
      </dgm:t>
    </dgm:pt>
    <dgm:pt modelId="{D72748A0-A559-4C0F-8B1C-A78BBBC3E329}" type="sibTrans" cxnId="{BB259D68-AC19-4401-9B3D-293FE8B3157F}">
      <dgm:prSet/>
      <dgm:spPr/>
      <dgm:t>
        <a:bodyPr/>
        <a:lstStyle/>
        <a:p>
          <a:endParaRPr lang="en-IE"/>
        </a:p>
      </dgm:t>
    </dgm:pt>
    <dgm:pt modelId="{64DB4CC9-C967-4F5B-820C-5AFD74C7B932}">
      <dgm:prSet phldrT="[Text]"/>
      <dgm:spPr/>
      <dgm:t>
        <a:bodyPr/>
        <a:lstStyle/>
        <a:p>
          <a:r>
            <a:rPr lang="en-IE" b="1" dirty="0"/>
            <a:t>Psychological (Psycho)</a:t>
          </a:r>
        </a:p>
        <a:p>
          <a:endParaRPr lang="en-IE" b="1" dirty="0"/>
        </a:p>
      </dgm:t>
    </dgm:pt>
    <dgm:pt modelId="{5A1DCBB0-7043-4D39-A999-9230D0083ABA}" type="parTrans" cxnId="{6133DB88-E5FF-45E0-8A3D-4B30DEB93A47}">
      <dgm:prSet/>
      <dgm:spPr/>
      <dgm:t>
        <a:bodyPr/>
        <a:lstStyle/>
        <a:p>
          <a:endParaRPr lang="en-IE"/>
        </a:p>
      </dgm:t>
    </dgm:pt>
    <dgm:pt modelId="{32DFD107-107E-4523-A07E-C314D592D760}" type="sibTrans" cxnId="{6133DB88-E5FF-45E0-8A3D-4B30DEB93A47}">
      <dgm:prSet/>
      <dgm:spPr/>
      <dgm:t>
        <a:bodyPr/>
        <a:lstStyle/>
        <a:p>
          <a:endParaRPr lang="en-IE"/>
        </a:p>
      </dgm:t>
    </dgm:pt>
    <dgm:pt modelId="{AE5DE836-F885-4FA7-A83C-F79DB497254D}" type="pres">
      <dgm:prSet presAssocID="{7A99A2C2-186F-4699-9104-41F256C78B23}" presName="compositeShape" presStyleCnt="0">
        <dgm:presLayoutVars>
          <dgm:chMax val="7"/>
          <dgm:dir/>
          <dgm:resizeHandles val="exact"/>
        </dgm:presLayoutVars>
      </dgm:prSet>
      <dgm:spPr/>
    </dgm:pt>
    <dgm:pt modelId="{36F51DB9-3455-4580-9622-42AC308882A3}" type="pres">
      <dgm:prSet presAssocID="{7A99A2C2-186F-4699-9104-41F256C78B23}" presName="wedge1" presStyleLbl="node1" presStyleIdx="0" presStyleCnt="3" custScaleX="100183" custScaleY="101322" custLinFactNeighborX="-372" custLinFactNeighborY="1102"/>
      <dgm:spPr/>
    </dgm:pt>
    <dgm:pt modelId="{6D897107-1D21-4603-BA2D-5985E2D81834}" type="pres">
      <dgm:prSet presAssocID="{7A99A2C2-186F-4699-9104-41F256C78B23}" presName="wedge1Tx" presStyleLbl="node1" presStyleIdx="0" presStyleCnt="3">
        <dgm:presLayoutVars>
          <dgm:chMax val="0"/>
          <dgm:chPref val="0"/>
          <dgm:bulletEnabled val="1"/>
        </dgm:presLayoutVars>
      </dgm:prSet>
      <dgm:spPr/>
    </dgm:pt>
    <dgm:pt modelId="{F7D4E37D-D962-4E7A-B1D7-DBB4C86741EE}" type="pres">
      <dgm:prSet presAssocID="{7A99A2C2-186F-4699-9104-41F256C78B23}" presName="wedge2" presStyleLbl="node1" presStyleIdx="1" presStyleCnt="3" custScaleX="100183" custScaleY="100183" custLinFactNeighborX="372" custLinFactNeighborY="5208"/>
      <dgm:spPr/>
    </dgm:pt>
    <dgm:pt modelId="{8B40A941-7C6F-4BA6-A152-E7D3A5390EDA}" type="pres">
      <dgm:prSet presAssocID="{7A99A2C2-186F-4699-9104-41F256C78B23}" presName="wedge2Tx" presStyleLbl="node1" presStyleIdx="1" presStyleCnt="3">
        <dgm:presLayoutVars>
          <dgm:chMax val="0"/>
          <dgm:chPref val="0"/>
          <dgm:bulletEnabled val="1"/>
        </dgm:presLayoutVars>
      </dgm:prSet>
      <dgm:spPr/>
    </dgm:pt>
    <dgm:pt modelId="{7E821D71-AE45-4FBC-8DE6-297BE83289C8}" type="pres">
      <dgm:prSet presAssocID="{7A99A2C2-186F-4699-9104-41F256C78B23}" presName="wedge3" presStyleLbl="node1" presStyleIdx="2" presStyleCnt="3" custScaleX="100183" custScaleY="99834" custLinFactNeighborX="-3720" custLinFactNeighborY="-2260"/>
      <dgm:spPr/>
    </dgm:pt>
    <dgm:pt modelId="{56643471-B526-470D-811B-EB8A79246FAF}" type="pres">
      <dgm:prSet presAssocID="{7A99A2C2-186F-4699-9104-41F256C78B23}" presName="wedge3Tx" presStyleLbl="node1" presStyleIdx="2" presStyleCnt="3">
        <dgm:presLayoutVars>
          <dgm:chMax val="0"/>
          <dgm:chPref val="0"/>
          <dgm:bulletEnabled val="1"/>
        </dgm:presLayoutVars>
      </dgm:prSet>
      <dgm:spPr/>
    </dgm:pt>
  </dgm:ptLst>
  <dgm:cxnLst>
    <dgm:cxn modelId="{541FF908-F27C-4368-A2F1-D2D885A999A8}" srcId="{7A99A2C2-186F-4699-9104-41F256C78B23}" destId="{D936203F-B6D1-47CA-A832-3F992EAC9147}" srcOrd="0" destOrd="0" parTransId="{C489064A-37FB-4B0E-B028-3745E3FF289E}" sibTransId="{B1E56441-F22E-4EAF-AA54-80A1A79B4883}"/>
    <dgm:cxn modelId="{987A1226-F5F1-4F41-A457-FA2DA9344A15}" type="presOf" srcId="{D936203F-B6D1-47CA-A832-3F992EAC9147}" destId="{6D897107-1D21-4603-BA2D-5985E2D81834}" srcOrd="1" destOrd="0" presId="urn:microsoft.com/office/officeart/2005/8/layout/chart3"/>
    <dgm:cxn modelId="{BB259D68-AC19-4401-9B3D-293FE8B3157F}" srcId="{7A99A2C2-186F-4699-9104-41F256C78B23}" destId="{C1DEEB75-E53F-40C0-97BF-2C5DECACD39C}" srcOrd="1" destOrd="0" parTransId="{AC9AB610-29C9-4747-9644-F13892AC9658}" sibTransId="{D72748A0-A559-4C0F-8B1C-A78BBBC3E329}"/>
    <dgm:cxn modelId="{2DB91857-475F-4ADE-BC97-A257C6622E20}" type="presOf" srcId="{64DB4CC9-C967-4F5B-820C-5AFD74C7B932}" destId="{7E821D71-AE45-4FBC-8DE6-297BE83289C8}" srcOrd="0" destOrd="0" presId="urn:microsoft.com/office/officeart/2005/8/layout/chart3"/>
    <dgm:cxn modelId="{6133DB88-E5FF-45E0-8A3D-4B30DEB93A47}" srcId="{7A99A2C2-186F-4699-9104-41F256C78B23}" destId="{64DB4CC9-C967-4F5B-820C-5AFD74C7B932}" srcOrd="2" destOrd="0" parTransId="{5A1DCBB0-7043-4D39-A999-9230D0083ABA}" sibTransId="{32DFD107-107E-4523-A07E-C314D592D760}"/>
    <dgm:cxn modelId="{F2E53EB2-5F6E-4542-8D5D-F02D3D20E1FF}" type="presOf" srcId="{64DB4CC9-C967-4F5B-820C-5AFD74C7B932}" destId="{56643471-B526-470D-811B-EB8A79246FAF}" srcOrd="1" destOrd="0" presId="urn:microsoft.com/office/officeart/2005/8/layout/chart3"/>
    <dgm:cxn modelId="{141EBFC4-F061-45A7-8B50-B1ECA2A76F4E}" type="presOf" srcId="{C1DEEB75-E53F-40C0-97BF-2C5DECACD39C}" destId="{8B40A941-7C6F-4BA6-A152-E7D3A5390EDA}" srcOrd="1" destOrd="0" presId="urn:microsoft.com/office/officeart/2005/8/layout/chart3"/>
    <dgm:cxn modelId="{3225F4F4-A68B-44A6-B653-32E232113D8D}" type="presOf" srcId="{C1DEEB75-E53F-40C0-97BF-2C5DECACD39C}" destId="{F7D4E37D-D962-4E7A-B1D7-DBB4C86741EE}" srcOrd="0" destOrd="0" presId="urn:microsoft.com/office/officeart/2005/8/layout/chart3"/>
    <dgm:cxn modelId="{057711F5-6090-4C09-A214-C80685F22A7C}" type="presOf" srcId="{D936203F-B6D1-47CA-A832-3F992EAC9147}" destId="{36F51DB9-3455-4580-9622-42AC308882A3}" srcOrd="0" destOrd="0" presId="urn:microsoft.com/office/officeart/2005/8/layout/chart3"/>
    <dgm:cxn modelId="{B6B29CFE-3705-4519-BC04-6D2465BAADEA}" type="presOf" srcId="{7A99A2C2-186F-4699-9104-41F256C78B23}" destId="{AE5DE836-F885-4FA7-A83C-F79DB497254D}" srcOrd="0" destOrd="0" presId="urn:microsoft.com/office/officeart/2005/8/layout/chart3"/>
    <dgm:cxn modelId="{06DC2C97-5BF9-4F8A-9D56-B9D0402CC44D}" type="presParOf" srcId="{AE5DE836-F885-4FA7-A83C-F79DB497254D}" destId="{36F51DB9-3455-4580-9622-42AC308882A3}" srcOrd="0" destOrd="0" presId="urn:microsoft.com/office/officeart/2005/8/layout/chart3"/>
    <dgm:cxn modelId="{1E7A0070-3BBC-4D3F-8335-40DAA75AFA45}" type="presParOf" srcId="{AE5DE836-F885-4FA7-A83C-F79DB497254D}" destId="{6D897107-1D21-4603-BA2D-5985E2D81834}" srcOrd="1" destOrd="0" presId="urn:microsoft.com/office/officeart/2005/8/layout/chart3"/>
    <dgm:cxn modelId="{DB33D655-5F5D-4A7C-9389-5450873A3B43}" type="presParOf" srcId="{AE5DE836-F885-4FA7-A83C-F79DB497254D}" destId="{F7D4E37D-D962-4E7A-B1D7-DBB4C86741EE}" srcOrd="2" destOrd="0" presId="urn:microsoft.com/office/officeart/2005/8/layout/chart3"/>
    <dgm:cxn modelId="{3E9397E9-AA2C-469D-9743-C29C8F96D0D9}" type="presParOf" srcId="{AE5DE836-F885-4FA7-A83C-F79DB497254D}" destId="{8B40A941-7C6F-4BA6-A152-E7D3A5390EDA}" srcOrd="3" destOrd="0" presId="urn:microsoft.com/office/officeart/2005/8/layout/chart3"/>
    <dgm:cxn modelId="{59844533-DEF8-4CCC-8746-FDFDEE6466EA}" type="presParOf" srcId="{AE5DE836-F885-4FA7-A83C-F79DB497254D}" destId="{7E821D71-AE45-4FBC-8DE6-297BE83289C8}" srcOrd="4" destOrd="0" presId="urn:microsoft.com/office/officeart/2005/8/layout/chart3"/>
    <dgm:cxn modelId="{73D60F1F-B135-4D10-B3C6-DF72E4036E20}" type="presParOf" srcId="{AE5DE836-F885-4FA7-A83C-F79DB497254D}" destId="{56643471-B526-470D-811B-EB8A79246FAF}" srcOrd="5" destOrd="0" presId="urn:microsoft.com/office/officeart/2005/8/layout/chart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99A2C2-186F-4699-9104-41F256C78B23}" type="doc">
      <dgm:prSet loTypeId="urn:microsoft.com/office/officeart/2005/8/layout/chart3" loCatId="relationship" qsTypeId="urn:microsoft.com/office/officeart/2005/8/quickstyle/simple1" qsCatId="simple" csTypeId="urn:microsoft.com/office/officeart/2005/8/colors/colorful1" csCatId="colorful" phldr="1"/>
      <dgm:spPr/>
    </dgm:pt>
    <dgm:pt modelId="{D936203F-B6D1-47CA-A832-3F992EAC9147}">
      <dgm:prSet phldrT="[Text]"/>
      <dgm:spPr/>
      <dgm:t>
        <a:bodyPr/>
        <a:lstStyle/>
        <a:p>
          <a:r>
            <a:rPr lang="en-IE" b="1" dirty="0"/>
            <a:t>Biological (Bio)</a:t>
          </a:r>
        </a:p>
        <a:p>
          <a:endParaRPr lang="en-IE" b="1" dirty="0"/>
        </a:p>
      </dgm:t>
    </dgm:pt>
    <dgm:pt modelId="{C489064A-37FB-4B0E-B028-3745E3FF289E}" type="parTrans" cxnId="{541FF908-F27C-4368-A2F1-D2D885A999A8}">
      <dgm:prSet/>
      <dgm:spPr/>
      <dgm:t>
        <a:bodyPr/>
        <a:lstStyle/>
        <a:p>
          <a:endParaRPr lang="en-IE"/>
        </a:p>
      </dgm:t>
    </dgm:pt>
    <dgm:pt modelId="{B1E56441-F22E-4EAF-AA54-80A1A79B4883}" type="sibTrans" cxnId="{541FF908-F27C-4368-A2F1-D2D885A999A8}">
      <dgm:prSet/>
      <dgm:spPr/>
      <dgm:t>
        <a:bodyPr/>
        <a:lstStyle/>
        <a:p>
          <a:endParaRPr lang="en-IE"/>
        </a:p>
      </dgm:t>
    </dgm:pt>
    <dgm:pt modelId="{C1DEEB75-E53F-40C0-97BF-2C5DECACD39C}">
      <dgm:prSet phldrT="[Text]"/>
      <dgm:spPr/>
      <dgm:t>
        <a:bodyPr/>
        <a:lstStyle/>
        <a:p>
          <a:r>
            <a:rPr lang="en-IE" b="1" dirty="0"/>
            <a:t>Social</a:t>
          </a:r>
        </a:p>
      </dgm:t>
    </dgm:pt>
    <dgm:pt modelId="{AC9AB610-29C9-4747-9644-F13892AC9658}" type="parTrans" cxnId="{BB259D68-AC19-4401-9B3D-293FE8B3157F}">
      <dgm:prSet/>
      <dgm:spPr/>
      <dgm:t>
        <a:bodyPr/>
        <a:lstStyle/>
        <a:p>
          <a:endParaRPr lang="en-IE"/>
        </a:p>
      </dgm:t>
    </dgm:pt>
    <dgm:pt modelId="{D72748A0-A559-4C0F-8B1C-A78BBBC3E329}" type="sibTrans" cxnId="{BB259D68-AC19-4401-9B3D-293FE8B3157F}">
      <dgm:prSet/>
      <dgm:spPr/>
      <dgm:t>
        <a:bodyPr/>
        <a:lstStyle/>
        <a:p>
          <a:endParaRPr lang="en-IE"/>
        </a:p>
      </dgm:t>
    </dgm:pt>
    <dgm:pt modelId="{64DB4CC9-C967-4F5B-820C-5AFD74C7B932}">
      <dgm:prSet phldrT="[Text]"/>
      <dgm:spPr/>
      <dgm:t>
        <a:bodyPr/>
        <a:lstStyle/>
        <a:p>
          <a:r>
            <a:rPr lang="en-IE" b="1" dirty="0"/>
            <a:t>Psychological (Psycho)</a:t>
          </a:r>
        </a:p>
        <a:p>
          <a:endParaRPr lang="en-IE" b="1" dirty="0"/>
        </a:p>
      </dgm:t>
    </dgm:pt>
    <dgm:pt modelId="{5A1DCBB0-7043-4D39-A999-9230D0083ABA}" type="parTrans" cxnId="{6133DB88-E5FF-45E0-8A3D-4B30DEB93A47}">
      <dgm:prSet/>
      <dgm:spPr/>
      <dgm:t>
        <a:bodyPr/>
        <a:lstStyle/>
        <a:p>
          <a:endParaRPr lang="en-IE"/>
        </a:p>
      </dgm:t>
    </dgm:pt>
    <dgm:pt modelId="{32DFD107-107E-4523-A07E-C314D592D760}" type="sibTrans" cxnId="{6133DB88-E5FF-45E0-8A3D-4B30DEB93A47}">
      <dgm:prSet/>
      <dgm:spPr/>
      <dgm:t>
        <a:bodyPr/>
        <a:lstStyle/>
        <a:p>
          <a:endParaRPr lang="en-IE"/>
        </a:p>
      </dgm:t>
    </dgm:pt>
    <dgm:pt modelId="{AE5DE836-F885-4FA7-A83C-F79DB497254D}" type="pres">
      <dgm:prSet presAssocID="{7A99A2C2-186F-4699-9104-41F256C78B23}" presName="compositeShape" presStyleCnt="0">
        <dgm:presLayoutVars>
          <dgm:chMax val="7"/>
          <dgm:dir/>
          <dgm:resizeHandles val="exact"/>
        </dgm:presLayoutVars>
      </dgm:prSet>
      <dgm:spPr/>
    </dgm:pt>
    <dgm:pt modelId="{36F51DB9-3455-4580-9622-42AC308882A3}" type="pres">
      <dgm:prSet presAssocID="{7A99A2C2-186F-4699-9104-41F256C78B23}" presName="wedge1" presStyleLbl="node1" presStyleIdx="0" presStyleCnt="3" custScaleX="100183" custScaleY="101322" custLinFactNeighborX="-372" custLinFactNeighborY="1102"/>
      <dgm:spPr/>
    </dgm:pt>
    <dgm:pt modelId="{6D897107-1D21-4603-BA2D-5985E2D81834}" type="pres">
      <dgm:prSet presAssocID="{7A99A2C2-186F-4699-9104-41F256C78B23}" presName="wedge1Tx" presStyleLbl="node1" presStyleIdx="0" presStyleCnt="3">
        <dgm:presLayoutVars>
          <dgm:chMax val="0"/>
          <dgm:chPref val="0"/>
          <dgm:bulletEnabled val="1"/>
        </dgm:presLayoutVars>
      </dgm:prSet>
      <dgm:spPr/>
    </dgm:pt>
    <dgm:pt modelId="{F7D4E37D-D962-4E7A-B1D7-DBB4C86741EE}" type="pres">
      <dgm:prSet presAssocID="{7A99A2C2-186F-4699-9104-41F256C78B23}" presName="wedge2" presStyleLbl="node1" presStyleIdx="1" presStyleCnt="3" custScaleX="100183" custScaleY="100183" custLinFactNeighborX="372" custLinFactNeighborY="5208"/>
      <dgm:spPr/>
    </dgm:pt>
    <dgm:pt modelId="{8B40A941-7C6F-4BA6-A152-E7D3A5390EDA}" type="pres">
      <dgm:prSet presAssocID="{7A99A2C2-186F-4699-9104-41F256C78B23}" presName="wedge2Tx" presStyleLbl="node1" presStyleIdx="1" presStyleCnt="3">
        <dgm:presLayoutVars>
          <dgm:chMax val="0"/>
          <dgm:chPref val="0"/>
          <dgm:bulletEnabled val="1"/>
        </dgm:presLayoutVars>
      </dgm:prSet>
      <dgm:spPr/>
    </dgm:pt>
    <dgm:pt modelId="{7E821D71-AE45-4FBC-8DE6-297BE83289C8}" type="pres">
      <dgm:prSet presAssocID="{7A99A2C2-186F-4699-9104-41F256C78B23}" presName="wedge3" presStyleLbl="node1" presStyleIdx="2" presStyleCnt="3" custScaleX="100183" custScaleY="99834" custLinFactNeighborX="-3720" custLinFactNeighborY="-2260"/>
      <dgm:spPr/>
    </dgm:pt>
    <dgm:pt modelId="{56643471-B526-470D-811B-EB8A79246FAF}" type="pres">
      <dgm:prSet presAssocID="{7A99A2C2-186F-4699-9104-41F256C78B23}" presName="wedge3Tx" presStyleLbl="node1" presStyleIdx="2" presStyleCnt="3">
        <dgm:presLayoutVars>
          <dgm:chMax val="0"/>
          <dgm:chPref val="0"/>
          <dgm:bulletEnabled val="1"/>
        </dgm:presLayoutVars>
      </dgm:prSet>
      <dgm:spPr/>
    </dgm:pt>
  </dgm:ptLst>
  <dgm:cxnLst>
    <dgm:cxn modelId="{541FF908-F27C-4368-A2F1-D2D885A999A8}" srcId="{7A99A2C2-186F-4699-9104-41F256C78B23}" destId="{D936203F-B6D1-47CA-A832-3F992EAC9147}" srcOrd="0" destOrd="0" parTransId="{C489064A-37FB-4B0E-B028-3745E3FF289E}" sibTransId="{B1E56441-F22E-4EAF-AA54-80A1A79B4883}"/>
    <dgm:cxn modelId="{987A1226-F5F1-4F41-A457-FA2DA9344A15}" type="presOf" srcId="{D936203F-B6D1-47CA-A832-3F992EAC9147}" destId="{6D897107-1D21-4603-BA2D-5985E2D81834}" srcOrd="1" destOrd="0" presId="urn:microsoft.com/office/officeart/2005/8/layout/chart3"/>
    <dgm:cxn modelId="{BB259D68-AC19-4401-9B3D-293FE8B3157F}" srcId="{7A99A2C2-186F-4699-9104-41F256C78B23}" destId="{C1DEEB75-E53F-40C0-97BF-2C5DECACD39C}" srcOrd="1" destOrd="0" parTransId="{AC9AB610-29C9-4747-9644-F13892AC9658}" sibTransId="{D72748A0-A559-4C0F-8B1C-A78BBBC3E329}"/>
    <dgm:cxn modelId="{2DB91857-475F-4ADE-BC97-A257C6622E20}" type="presOf" srcId="{64DB4CC9-C967-4F5B-820C-5AFD74C7B932}" destId="{7E821D71-AE45-4FBC-8DE6-297BE83289C8}" srcOrd="0" destOrd="0" presId="urn:microsoft.com/office/officeart/2005/8/layout/chart3"/>
    <dgm:cxn modelId="{6133DB88-E5FF-45E0-8A3D-4B30DEB93A47}" srcId="{7A99A2C2-186F-4699-9104-41F256C78B23}" destId="{64DB4CC9-C967-4F5B-820C-5AFD74C7B932}" srcOrd="2" destOrd="0" parTransId="{5A1DCBB0-7043-4D39-A999-9230D0083ABA}" sibTransId="{32DFD107-107E-4523-A07E-C314D592D760}"/>
    <dgm:cxn modelId="{F2E53EB2-5F6E-4542-8D5D-F02D3D20E1FF}" type="presOf" srcId="{64DB4CC9-C967-4F5B-820C-5AFD74C7B932}" destId="{56643471-B526-470D-811B-EB8A79246FAF}" srcOrd="1" destOrd="0" presId="urn:microsoft.com/office/officeart/2005/8/layout/chart3"/>
    <dgm:cxn modelId="{141EBFC4-F061-45A7-8B50-B1ECA2A76F4E}" type="presOf" srcId="{C1DEEB75-E53F-40C0-97BF-2C5DECACD39C}" destId="{8B40A941-7C6F-4BA6-A152-E7D3A5390EDA}" srcOrd="1" destOrd="0" presId="urn:microsoft.com/office/officeart/2005/8/layout/chart3"/>
    <dgm:cxn modelId="{3225F4F4-A68B-44A6-B653-32E232113D8D}" type="presOf" srcId="{C1DEEB75-E53F-40C0-97BF-2C5DECACD39C}" destId="{F7D4E37D-D962-4E7A-B1D7-DBB4C86741EE}" srcOrd="0" destOrd="0" presId="urn:microsoft.com/office/officeart/2005/8/layout/chart3"/>
    <dgm:cxn modelId="{057711F5-6090-4C09-A214-C80685F22A7C}" type="presOf" srcId="{D936203F-B6D1-47CA-A832-3F992EAC9147}" destId="{36F51DB9-3455-4580-9622-42AC308882A3}" srcOrd="0" destOrd="0" presId="urn:microsoft.com/office/officeart/2005/8/layout/chart3"/>
    <dgm:cxn modelId="{B6B29CFE-3705-4519-BC04-6D2465BAADEA}" type="presOf" srcId="{7A99A2C2-186F-4699-9104-41F256C78B23}" destId="{AE5DE836-F885-4FA7-A83C-F79DB497254D}" srcOrd="0" destOrd="0" presId="urn:microsoft.com/office/officeart/2005/8/layout/chart3"/>
    <dgm:cxn modelId="{06DC2C97-5BF9-4F8A-9D56-B9D0402CC44D}" type="presParOf" srcId="{AE5DE836-F885-4FA7-A83C-F79DB497254D}" destId="{36F51DB9-3455-4580-9622-42AC308882A3}" srcOrd="0" destOrd="0" presId="urn:microsoft.com/office/officeart/2005/8/layout/chart3"/>
    <dgm:cxn modelId="{1E7A0070-3BBC-4D3F-8335-40DAA75AFA45}" type="presParOf" srcId="{AE5DE836-F885-4FA7-A83C-F79DB497254D}" destId="{6D897107-1D21-4603-BA2D-5985E2D81834}" srcOrd="1" destOrd="0" presId="urn:microsoft.com/office/officeart/2005/8/layout/chart3"/>
    <dgm:cxn modelId="{DB33D655-5F5D-4A7C-9389-5450873A3B43}" type="presParOf" srcId="{AE5DE836-F885-4FA7-A83C-F79DB497254D}" destId="{F7D4E37D-D962-4E7A-B1D7-DBB4C86741EE}" srcOrd="2" destOrd="0" presId="urn:microsoft.com/office/officeart/2005/8/layout/chart3"/>
    <dgm:cxn modelId="{3E9397E9-AA2C-469D-9743-C29C8F96D0D9}" type="presParOf" srcId="{AE5DE836-F885-4FA7-A83C-F79DB497254D}" destId="{8B40A941-7C6F-4BA6-A152-E7D3A5390EDA}" srcOrd="3" destOrd="0" presId="urn:microsoft.com/office/officeart/2005/8/layout/chart3"/>
    <dgm:cxn modelId="{59844533-DEF8-4CCC-8746-FDFDEE6466EA}" type="presParOf" srcId="{AE5DE836-F885-4FA7-A83C-F79DB497254D}" destId="{7E821D71-AE45-4FBC-8DE6-297BE83289C8}" srcOrd="4" destOrd="0" presId="urn:microsoft.com/office/officeart/2005/8/layout/chart3"/>
    <dgm:cxn modelId="{73D60F1F-B135-4D10-B3C6-DF72E4036E20}" type="presParOf" srcId="{AE5DE836-F885-4FA7-A83C-F79DB497254D}" destId="{56643471-B526-470D-811B-EB8A79246FAF}" srcOrd="5" destOrd="0" presId="urn:microsoft.com/office/officeart/2005/8/layout/chart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5D87DB-02C8-4269-8D07-481BF539DE54}"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IE"/>
        </a:p>
      </dgm:t>
    </dgm:pt>
    <dgm:pt modelId="{3BFC734C-04D8-410D-ACC8-A7B2CED36247}">
      <dgm:prSet phldrT="[Text]" custT="1"/>
      <dgm:spPr/>
      <dgm:t>
        <a:bodyPr/>
        <a:lstStyle/>
        <a:p>
          <a:r>
            <a:rPr lang="en-IE" sz="1600" dirty="0"/>
            <a:t>Community</a:t>
          </a:r>
        </a:p>
      </dgm:t>
    </dgm:pt>
    <dgm:pt modelId="{A80892C7-8825-47DB-908A-06DED3D1EAF8}" type="parTrans" cxnId="{1D16194F-6F70-498D-9AA1-AB6937E30BAA}">
      <dgm:prSet/>
      <dgm:spPr/>
      <dgm:t>
        <a:bodyPr/>
        <a:lstStyle/>
        <a:p>
          <a:endParaRPr lang="en-IE" sz="1600"/>
        </a:p>
      </dgm:t>
    </dgm:pt>
    <dgm:pt modelId="{0E255495-22AA-4CA7-9C7A-388C31394E6E}" type="sibTrans" cxnId="{1D16194F-6F70-498D-9AA1-AB6937E30BAA}">
      <dgm:prSet/>
      <dgm:spPr>
        <a:ln>
          <a:noFill/>
        </a:ln>
      </dgm:spPr>
      <dgm:t>
        <a:bodyPr/>
        <a:lstStyle/>
        <a:p>
          <a:endParaRPr lang="en-IE" sz="1600"/>
        </a:p>
      </dgm:t>
    </dgm:pt>
    <dgm:pt modelId="{80795863-E7AE-474E-81A2-E935CFC7B648}">
      <dgm:prSet phldrT="[Text]" custT="1"/>
      <dgm:spPr/>
      <dgm:t>
        <a:bodyPr/>
        <a:lstStyle/>
        <a:p>
          <a:r>
            <a:rPr lang="en-IE" sz="1600" dirty="0"/>
            <a:t>Family</a:t>
          </a:r>
        </a:p>
      </dgm:t>
    </dgm:pt>
    <dgm:pt modelId="{850C01AC-90A7-4A0D-8755-F29ED35297BF}" type="parTrans" cxnId="{80E3D0F0-B308-43F5-8FB3-9F3F0F62E291}">
      <dgm:prSet/>
      <dgm:spPr/>
      <dgm:t>
        <a:bodyPr/>
        <a:lstStyle/>
        <a:p>
          <a:endParaRPr lang="en-IE" sz="1600"/>
        </a:p>
      </dgm:t>
    </dgm:pt>
    <dgm:pt modelId="{E75B030E-8A6E-4E4E-BE8E-465EA2E39788}" type="sibTrans" cxnId="{80E3D0F0-B308-43F5-8FB3-9F3F0F62E291}">
      <dgm:prSet/>
      <dgm:spPr>
        <a:ln>
          <a:noFill/>
        </a:ln>
      </dgm:spPr>
      <dgm:t>
        <a:bodyPr/>
        <a:lstStyle/>
        <a:p>
          <a:endParaRPr lang="en-IE" sz="1600"/>
        </a:p>
      </dgm:t>
    </dgm:pt>
    <dgm:pt modelId="{3A310A54-0402-4F46-852C-4049B5C7624D}">
      <dgm:prSet phldrT="[Text]" custT="1"/>
      <dgm:spPr/>
      <dgm:t>
        <a:bodyPr/>
        <a:lstStyle/>
        <a:p>
          <a:r>
            <a:rPr lang="en-IE" sz="1600" dirty="0"/>
            <a:t>Work</a:t>
          </a:r>
        </a:p>
      </dgm:t>
    </dgm:pt>
    <dgm:pt modelId="{3DF60666-5A70-4645-8BD4-02BD88144B6F}" type="parTrans" cxnId="{BE11902A-D2B1-4CAC-BFF8-28AD596665C3}">
      <dgm:prSet/>
      <dgm:spPr/>
      <dgm:t>
        <a:bodyPr/>
        <a:lstStyle/>
        <a:p>
          <a:endParaRPr lang="en-IE" sz="1600"/>
        </a:p>
      </dgm:t>
    </dgm:pt>
    <dgm:pt modelId="{C00B87A6-ED23-4474-A2C8-4359028890EB}" type="sibTrans" cxnId="{BE11902A-D2B1-4CAC-BFF8-28AD596665C3}">
      <dgm:prSet/>
      <dgm:spPr>
        <a:ln>
          <a:noFill/>
        </a:ln>
      </dgm:spPr>
      <dgm:t>
        <a:bodyPr/>
        <a:lstStyle/>
        <a:p>
          <a:endParaRPr lang="en-IE" sz="1600"/>
        </a:p>
      </dgm:t>
    </dgm:pt>
    <dgm:pt modelId="{23220A7E-008A-4F8B-BEAF-B6C90053E6AF}">
      <dgm:prSet phldrT="[Text]" custT="1"/>
      <dgm:spPr/>
      <dgm:t>
        <a:bodyPr/>
        <a:lstStyle/>
        <a:p>
          <a:r>
            <a:rPr lang="en-IE" sz="1600" dirty="0"/>
            <a:t>Education</a:t>
          </a:r>
        </a:p>
      </dgm:t>
    </dgm:pt>
    <dgm:pt modelId="{EA6CD48A-B72F-4036-8928-4B996127E350}" type="parTrans" cxnId="{797993DE-2D95-47E0-AFF7-7E43A40D0097}">
      <dgm:prSet/>
      <dgm:spPr/>
      <dgm:t>
        <a:bodyPr/>
        <a:lstStyle/>
        <a:p>
          <a:endParaRPr lang="en-IE" sz="1600"/>
        </a:p>
      </dgm:t>
    </dgm:pt>
    <dgm:pt modelId="{D453098E-CBB2-4B8A-B439-813A8CC06853}" type="sibTrans" cxnId="{797993DE-2D95-47E0-AFF7-7E43A40D0097}">
      <dgm:prSet/>
      <dgm:spPr>
        <a:ln>
          <a:noFill/>
        </a:ln>
      </dgm:spPr>
      <dgm:t>
        <a:bodyPr/>
        <a:lstStyle/>
        <a:p>
          <a:endParaRPr lang="en-IE" sz="1600"/>
        </a:p>
      </dgm:t>
    </dgm:pt>
    <dgm:pt modelId="{70FE8170-1DE9-4F91-9990-2EECCF468C9F}">
      <dgm:prSet custT="1"/>
      <dgm:spPr/>
      <dgm:t>
        <a:bodyPr/>
        <a:lstStyle/>
        <a:p>
          <a:r>
            <a:rPr lang="en-IE" sz="1600" dirty="0"/>
            <a:t>Club membership</a:t>
          </a:r>
        </a:p>
      </dgm:t>
    </dgm:pt>
    <dgm:pt modelId="{D413D3D9-4DF5-4802-BD91-BBCB16C90F74}" type="parTrans" cxnId="{63E0381F-0345-47F2-AA8C-DDF7B551019C}">
      <dgm:prSet/>
      <dgm:spPr/>
      <dgm:t>
        <a:bodyPr/>
        <a:lstStyle/>
        <a:p>
          <a:endParaRPr lang="en-IE" sz="1600"/>
        </a:p>
      </dgm:t>
    </dgm:pt>
    <dgm:pt modelId="{50DEF3CE-9587-4E35-8202-44ED81474F66}" type="sibTrans" cxnId="{63E0381F-0345-47F2-AA8C-DDF7B551019C}">
      <dgm:prSet/>
      <dgm:spPr>
        <a:ln>
          <a:noFill/>
        </a:ln>
      </dgm:spPr>
      <dgm:t>
        <a:bodyPr/>
        <a:lstStyle/>
        <a:p>
          <a:endParaRPr lang="en-IE" sz="1600"/>
        </a:p>
      </dgm:t>
    </dgm:pt>
    <dgm:pt modelId="{91104C04-00EE-483B-8A30-D33C89E553BE}" type="pres">
      <dgm:prSet presAssocID="{725D87DB-02C8-4269-8D07-481BF539DE54}" presName="cycle" presStyleCnt="0">
        <dgm:presLayoutVars>
          <dgm:dir/>
          <dgm:resizeHandles val="exact"/>
        </dgm:presLayoutVars>
      </dgm:prSet>
      <dgm:spPr/>
    </dgm:pt>
    <dgm:pt modelId="{53DB8860-509E-43C8-A66D-C4B6CEB05793}" type="pres">
      <dgm:prSet presAssocID="{3BFC734C-04D8-410D-ACC8-A7B2CED36247}" presName="dummy" presStyleCnt="0"/>
      <dgm:spPr/>
    </dgm:pt>
    <dgm:pt modelId="{D8F59BC3-75A6-466B-A096-065D2F649237}" type="pres">
      <dgm:prSet presAssocID="{3BFC734C-04D8-410D-ACC8-A7B2CED36247}" presName="node" presStyleLbl="revTx" presStyleIdx="0" presStyleCnt="5">
        <dgm:presLayoutVars>
          <dgm:bulletEnabled val="1"/>
        </dgm:presLayoutVars>
      </dgm:prSet>
      <dgm:spPr/>
    </dgm:pt>
    <dgm:pt modelId="{94255D18-1366-4BAC-93DB-D9518C980AEE}" type="pres">
      <dgm:prSet presAssocID="{0E255495-22AA-4CA7-9C7A-388C31394E6E}" presName="sibTrans" presStyleLbl="node1" presStyleIdx="0" presStyleCnt="5"/>
      <dgm:spPr/>
    </dgm:pt>
    <dgm:pt modelId="{37842F68-5460-4805-AF85-BC9C5735740E}" type="pres">
      <dgm:prSet presAssocID="{80795863-E7AE-474E-81A2-E935CFC7B648}" presName="dummy" presStyleCnt="0"/>
      <dgm:spPr/>
    </dgm:pt>
    <dgm:pt modelId="{C746A821-8F3C-4E29-9A94-C72CC7A047FA}" type="pres">
      <dgm:prSet presAssocID="{80795863-E7AE-474E-81A2-E935CFC7B648}" presName="node" presStyleLbl="revTx" presStyleIdx="1" presStyleCnt="5">
        <dgm:presLayoutVars>
          <dgm:bulletEnabled val="1"/>
        </dgm:presLayoutVars>
      </dgm:prSet>
      <dgm:spPr/>
    </dgm:pt>
    <dgm:pt modelId="{B81A3834-8DA4-4D9A-A88E-FFBF313D1836}" type="pres">
      <dgm:prSet presAssocID="{E75B030E-8A6E-4E4E-BE8E-465EA2E39788}" presName="sibTrans" presStyleLbl="node1" presStyleIdx="1" presStyleCnt="5"/>
      <dgm:spPr/>
    </dgm:pt>
    <dgm:pt modelId="{A5F55C88-37A1-4AC0-9DAF-0EC7D2326B36}" type="pres">
      <dgm:prSet presAssocID="{3A310A54-0402-4F46-852C-4049B5C7624D}" presName="dummy" presStyleCnt="0"/>
      <dgm:spPr/>
    </dgm:pt>
    <dgm:pt modelId="{2A7FF32B-84CA-4BD1-A20B-0DDB20908559}" type="pres">
      <dgm:prSet presAssocID="{3A310A54-0402-4F46-852C-4049B5C7624D}" presName="node" presStyleLbl="revTx" presStyleIdx="2" presStyleCnt="5">
        <dgm:presLayoutVars>
          <dgm:bulletEnabled val="1"/>
        </dgm:presLayoutVars>
      </dgm:prSet>
      <dgm:spPr/>
    </dgm:pt>
    <dgm:pt modelId="{E9995D31-3C4F-47D8-A672-528510D81F4C}" type="pres">
      <dgm:prSet presAssocID="{C00B87A6-ED23-4474-A2C8-4359028890EB}" presName="sibTrans" presStyleLbl="node1" presStyleIdx="2" presStyleCnt="5"/>
      <dgm:spPr/>
    </dgm:pt>
    <dgm:pt modelId="{F67879A5-E9BB-4F71-81D0-79DD39EF1409}" type="pres">
      <dgm:prSet presAssocID="{23220A7E-008A-4F8B-BEAF-B6C90053E6AF}" presName="dummy" presStyleCnt="0"/>
      <dgm:spPr/>
    </dgm:pt>
    <dgm:pt modelId="{2D163AF2-2290-4CD0-85E4-0525B3F8A87A}" type="pres">
      <dgm:prSet presAssocID="{23220A7E-008A-4F8B-BEAF-B6C90053E6AF}" presName="node" presStyleLbl="revTx" presStyleIdx="3" presStyleCnt="5">
        <dgm:presLayoutVars>
          <dgm:bulletEnabled val="1"/>
        </dgm:presLayoutVars>
      </dgm:prSet>
      <dgm:spPr/>
    </dgm:pt>
    <dgm:pt modelId="{960BDC31-4D5E-4546-8B74-B04F45E7E861}" type="pres">
      <dgm:prSet presAssocID="{D453098E-CBB2-4B8A-B439-813A8CC06853}" presName="sibTrans" presStyleLbl="node1" presStyleIdx="3" presStyleCnt="5"/>
      <dgm:spPr/>
    </dgm:pt>
    <dgm:pt modelId="{9FA1CCA1-B412-4258-8EC6-1090E5AE830D}" type="pres">
      <dgm:prSet presAssocID="{70FE8170-1DE9-4F91-9990-2EECCF468C9F}" presName="dummy" presStyleCnt="0"/>
      <dgm:spPr/>
    </dgm:pt>
    <dgm:pt modelId="{91A263C4-9472-4A12-9906-B8D91EBEA618}" type="pres">
      <dgm:prSet presAssocID="{70FE8170-1DE9-4F91-9990-2EECCF468C9F}" presName="node" presStyleLbl="revTx" presStyleIdx="4" presStyleCnt="5">
        <dgm:presLayoutVars>
          <dgm:bulletEnabled val="1"/>
        </dgm:presLayoutVars>
      </dgm:prSet>
      <dgm:spPr/>
    </dgm:pt>
    <dgm:pt modelId="{EBFE0518-7085-479B-8608-6F9B2ED95C8A}" type="pres">
      <dgm:prSet presAssocID="{50DEF3CE-9587-4E35-8202-44ED81474F66}" presName="sibTrans" presStyleLbl="node1" presStyleIdx="4" presStyleCnt="5"/>
      <dgm:spPr/>
    </dgm:pt>
  </dgm:ptLst>
  <dgm:cxnLst>
    <dgm:cxn modelId="{63E0381F-0345-47F2-AA8C-DDF7B551019C}" srcId="{725D87DB-02C8-4269-8D07-481BF539DE54}" destId="{70FE8170-1DE9-4F91-9990-2EECCF468C9F}" srcOrd="4" destOrd="0" parTransId="{D413D3D9-4DF5-4802-BD91-BBCB16C90F74}" sibTransId="{50DEF3CE-9587-4E35-8202-44ED81474F66}"/>
    <dgm:cxn modelId="{BE11902A-D2B1-4CAC-BFF8-28AD596665C3}" srcId="{725D87DB-02C8-4269-8D07-481BF539DE54}" destId="{3A310A54-0402-4F46-852C-4049B5C7624D}" srcOrd="2" destOrd="0" parTransId="{3DF60666-5A70-4645-8BD4-02BD88144B6F}" sibTransId="{C00B87A6-ED23-4474-A2C8-4359028890EB}"/>
    <dgm:cxn modelId="{27CEB24E-7D0E-4FC4-A23A-212C1A89B4A8}" type="presOf" srcId="{23220A7E-008A-4F8B-BEAF-B6C90053E6AF}" destId="{2D163AF2-2290-4CD0-85E4-0525B3F8A87A}" srcOrd="0" destOrd="0" presId="urn:microsoft.com/office/officeart/2005/8/layout/cycle1"/>
    <dgm:cxn modelId="{1D16194F-6F70-498D-9AA1-AB6937E30BAA}" srcId="{725D87DB-02C8-4269-8D07-481BF539DE54}" destId="{3BFC734C-04D8-410D-ACC8-A7B2CED36247}" srcOrd="0" destOrd="0" parTransId="{A80892C7-8825-47DB-908A-06DED3D1EAF8}" sibTransId="{0E255495-22AA-4CA7-9C7A-388C31394E6E}"/>
    <dgm:cxn modelId="{C6983373-76F8-4184-AA51-95F23700A742}" type="presOf" srcId="{80795863-E7AE-474E-81A2-E935CFC7B648}" destId="{C746A821-8F3C-4E29-9A94-C72CC7A047FA}" srcOrd="0" destOrd="0" presId="urn:microsoft.com/office/officeart/2005/8/layout/cycle1"/>
    <dgm:cxn modelId="{2712F059-D2AA-4C97-93D0-D1619C9E1E21}" type="presOf" srcId="{725D87DB-02C8-4269-8D07-481BF539DE54}" destId="{91104C04-00EE-483B-8A30-D33C89E553BE}" srcOrd="0" destOrd="0" presId="urn:microsoft.com/office/officeart/2005/8/layout/cycle1"/>
    <dgm:cxn modelId="{BA4E355A-25BE-4EFC-9662-FFFAF7B9BE7F}" type="presOf" srcId="{0E255495-22AA-4CA7-9C7A-388C31394E6E}" destId="{94255D18-1366-4BAC-93DB-D9518C980AEE}" srcOrd="0" destOrd="0" presId="urn:microsoft.com/office/officeart/2005/8/layout/cycle1"/>
    <dgm:cxn modelId="{2ED2817A-B5D7-4AF7-9903-83B681723A11}" type="presOf" srcId="{70FE8170-1DE9-4F91-9990-2EECCF468C9F}" destId="{91A263C4-9472-4A12-9906-B8D91EBEA618}" srcOrd="0" destOrd="0" presId="urn:microsoft.com/office/officeart/2005/8/layout/cycle1"/>
    <dgm:cxn modelId="{24F6CB7A-908B-4E3C-A176-73D7AF67C40E}" type="presOf" srcId="{3BFC734C-04D8-410D-ACC8-A7B2CED36247}" destId="{D8F59BC3-75A6-466B-A096-065D2F649237}" srcOrd="0" destOrd="0" presId="urn:microsoft.com/office/officeart/2005/8/layout/cycle1"/>
    <dgm:cxn modelId="{B310D285-726A-4BCD-8BE8-E100200E4602}" type="presOf" srcId="{E75B030E-8A6E-4E4E-BE8E-465EA2E39788}" destId="{B81A3834-8DA4-4D9A-A88E-FFBF313D1836}" srcOrd="0" destOrd="0" presId="urn:microsoft.com/office/officeart/2005/8/layout/cycle1"/>
    <dgm:cxn modelId="{DED87F8C-106B-45A0-88C9-1F49ED40569D}" type="presOf" srcId="{3A310A54-0402-4F46-852C-4049B5C7624D}" destId="{2A7FF32B-84CA-4BD1-A20B-0DDB20908559}" srcOrd="0" destOrd="0" presId="urn:microsoft.com/office/officeart/2005/8/layout/cycle1"/>
    <dgm:cxn modelId="{498C3491-C628-4584-B161-F79D4267C2EF}" type="presOf" srcId="{50DEF3CE-9587-4E35-8202-44ED81474F66}" destId="{EBFE0518-7085-479B-8608-6F9B2ED95C8A}" srcOrd="0" destOrd="0" presId="urn:microsoft.com/office/officeart/2005/8/layout/cycle1"/>
    <dgm:cxn modelId="{D9CF18A9-700A-4435-9A7C-5A5B9A45858A}" type="presOf" srcId="{C00B87A6-ED23-4474-A2C8-4359028890EB}" destId="{E9995D31-3C4F-47D8-A672-528510D81F4C}" srcOrd="0" destOrd="0" presId="urn:microsoft.com/office/officeart/2005/8/layout/cycle1"/>
    <dgm:cxn modelId="{F9AD71C5-317B-4A73-987D-F05D6D53E789}" type="presOf" srcId="{D453098E-CBB2-4B8A-B439-813A8CC06853}" destId="{960BDC31-4D5E-4546-8B74-B04F45E7E861}" srcOrd="0" destOrd="0" presId="urn:microsoft.com/office/officeart/2005/8/layout/cycle1"/>
    <dgm:cxn modelId="{797993DE-2D95-47E0-AFF7-7E43A40D0097}" srcId="{725D87DB-02C8-4269-8D07-481BF539DE54}" destId="{23220A7E-008A-4F8B-BEAF-B6C90053E6AF}" srcOrd="3" destOrd="0" parTransId="{EA6CD48A-B72F-4036-8928-4B996127E350}" sibTransId="{D453098E-CBB2-4B8A-B439-813A8CC06853}"/>
    <dgm:cxn modelId="{80E3D0F0-B308-43F5-8FB3-9F3F0F62E291}" srcId="{725D87DB-02C8-4269-8D07-481BF539DE54}" destId="{80795863-E7AE-474E-81A2-E935CFC7B648}" srcOrd="1" destOrd="0" parTransId="{850C01AC-90A7-4A0D-8755-F29ED35297BF}" sibTransId="{E75B030E-8A6E-4E4E-BE8E-465EA2E39788}"/>
    <dgm:cxn modelId="{EC14E8AA-AE70-42E4-91C1-7E88F8FF342D}" type="presParOf" srcId="{91104C04-00EE-483B-8A30-D33C89E553BE}" destId="{53DB8860-509E-43C8-A66D-C4B6CEB05793}" srcOrd="0" destOrd="0" presId="urn:microsoft.com/office/officeart/2005/8/layout/cycle1"/>
    <dgm:cxn modelId="{7B46E978-B040-48E1-B9E4-37D95027064E}" type="presParOf" srcId="{91104C04-00EE-483B-8A30-D33C89E553BE}" destId="{D8F59BC3-75A6-466B-A096-065D2F649237}" srcOrd="1" destOrd="0" presId="urn:microsoft.com/office/officeart/2005/8/layout/cycle1"/>
    <dgm:cxn modelId="{1E4D4FD5-EFEC-474B-B189-38833A7A6E5F}" type="presParOf" srcId="{91104C04-00EE-483B-8A30-D33C89E553BE}" destId="{94255D18-1366-4BAC-93DB-D9518C980AEE}" srcOrd="2" destOrd="0" presId="urn:microsoft.com/office/officeart/2005/8/layout/cycle1"/>
    <dgm:cxn modelId="{41F055AB-C53B-45B4-8FEF-46724F198EB1}" type="presParOf" srcId="{91104C04-00EE-483B-8A30-D33C89E553BE}" destId="{37842F68-5460-4805-AF85-BC9C5735740E}" srcOrd="3" destOrd="0" presId="urn:microsoft.com/office/officeart/2005/8/layout/cycle1"/>
    <dgm:cxn modelId="{FF7FEA4A-F7CA-4DE9-94DC-CF9D2783506A}" type="presParOf" srcId="{91104C04-00EE-483B-8A30-D33C89E553BE}" destId="{C746A821-8F3C-4E29-9A94-C72CC7A047FA}" srcOrd="4" destOrd="0" presId="urn:microsoft.com/office/officeart/2005/8/layout/cycle1"/>
    <dgm:cxn modelId="{6B524199-455B-4A5B-A396-CB6B7542C701}" type="presParOf" srcId="{91104C04-00EE-483B-8A30-D33C89E553BE}" destId="{B81A3834-8DA4-4D9A-A88E-FFBF313D1836}" srcOrd="5" destOrd="0" presId="urn:microsoft.com/office/officeart/2005/8/layout/cycle1"/>
    <dgm:cxn modelId="{1456051A-3A7C-4A57-9160-C65CB7D84B6C}" type="presParOf" srcId="{91104C04-00EE-483B-8A30-D33C89E553BE}" destId="{A5F55C88-37A1-4AC0-9DAF-0EC7D2326B36}" srcOrd="6" destOrd="0" presId="urn:microsoft.com/office/officeart/2005/8/layout/cycle1"/>
    <dgm:cxn modelId="{BF47B8AF-85B3-41F0-8E2B-26C7FCD680F7}" type="presParOf" srcId="{91104C04-00EE-483B-8A30-D33C89E553BE}" destId="{2A7FF32B-84CA-4BD1-A20B-0DDB20908559}" srcOrd="7" destOrd="0" presId="urn:microsoft.com/office/officeart/2005/8/layout/cycle1"/>
    <dgm:cxn modelId="{D5D4A824-2468-4460-AE85-42DA6AEB7C14}" type="presParOf" srcId="{91104C04-00EE-483B-8A30-D33C89E553BE}" destId="{E9995D31-3C4F-47D8-A672-528510D81F4C}" srcOrd="8" destOrd="0" presId="urn:microsoft.com/office/officeart/2005/8/layout/cycle1"/>
    <dgm:cxn modelId="{68FFF12F-890C-48D2-AF87-499CAF1CB27C}" type="presParOf" srcId="{91104C04-00EE-483B-8A30-D33C89E553BE}" destId="{F67879A5-E9BB-4F71-81D0-79DD39EF1409}" srcOrd="9" destOrd="0" presId="urn:microsoft.com/office/officeart/2005/8/layout/cycle1"/>
    <dgm:cxn modelId="{CC1A7CF8-FAAB-4B59-9DE0-F1BAF1CF7D4C}" type="presParOf" srcId="{91104C04-00EE-483B-8A30-D33C89E553BE}" destId="{2D163AF2-2290-4CD0-85E4-0525B3F8A87A}" srcOrd="10" destOrd="0" presId="urn:microsoft.com/office/officeart/2005/8/layout/cycle1"/>
    <dgm:cxn modelId="{B57ADBAC-0C5D-4263-9FFC-BB3EACF2D506}" type="presParOf" srcId="{91104C04-00EE-483B-8A30-D33C89E553BE}" destId="{960BDC31-4D5E-4546-8B74-B04F45E7E861}" srcOrd="11" destOrd="0" presId="urn:microsoft.com/office/officeart/2005/8/layout/cycle1"/>
    <dgm:cxn modelId="{8E5C7BBA-4A43-4F0C-A4ED-2BFC784E7DBC}" type="presParOf" srcId="{91104C04-00EE-483B-8A30-D33C89E553BE}" destId="{9FA1CCA1-B412-4258-8EC6-1090E5AE830D}" srcOrd="12" destOrd="0" presId="urn:microsoft.com/office/officeart/2005/8/layout/cycle1"/>
    <dgm:cxn modelId="{8A4DD089-7AFC-47B3-A5EF-972FE680058C}" type="presParOf" srcId="{91104C04-00EE-483B-8A30-D33C89E553BE}" destId="{91A263C4-9472-4A12-9906-B8D91EBEA618}" srcOrd="13" destOrd="0" presId="urn:microsoft.com/office/officeart/2005/8/layout/cycle1"/>
    <dgm:cxn modelId="{CD7245E1-8B7F-4A75-9CFD-700A846A2469}" type="presParOf" srcId="{91104C04-00EE-483B-8A30-D33C89E553BE}" destId="{EBFE0518-7085-479B-8608-6F9B2ED95C8A}"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99A2C2-186F-4699-9104-41F256C78B23}" type="doc">
      <dgm:prSet loTypeId="urn:microsoft.com/office/officeart/2005/8/layout/chart3" loCatId="relationship" qsTypeId="urn:microsoft.com/office/officeart/2005/8/quickstyle/simple1" qsCatId="simple" csTypeId="urn:microsoft.com/office/officeart/2005/8/colors/colorful1" csCatId="colorful" phldr="1"/>
      <dgm:spPr/>
    </dgm:pt>
    <dgm:pt modelId="{D936203F-B6D1-47CA-A832-3F992EAC9147}">
      <dgm:prSet phldrT="[Text]"/>
      <dgm:spPr/>
      <dgm:t>
        <a:bodyPr/>
        <a:lstStyle/>
        <a:p>
          <a:r>
            <a:rPr lang="en-IE" b="1" dirty="0"/>
            <a:t>Biological</a:t>
          </a:r>
        </a:p>
        <a:p>
          <a:endParaRPr lang="en-IE" b="1" dirty="0"/>
        </a:p>
      </dgm:t>
    </dgm:pt>
    <dgm:pt modelId="{C489064A-37FB-4B0E-B028-3745E3FF289E}" type="parTrans" cxnId="{541FF908-F27C-4368-A2F1-D2D885A999A8}">
      <dgm:prSet/>
      <dgm:spPr/>
      <dgm:t>
        <a:bodyPr/>
        <a:lstStyle/>
        <a:p>
          <a:endParaRPr lang="en-IE"/>
        </a:p>
      </dgm:t>
    </dgm:pt>
    <dgm:pt modelId="{B1E56441-F22E-4EAF-AA54-80A1A79B4883}" type="sibTrans" cxnId="{541FF908-F27C-4368-A2F1-D2D885A999A8}">
      <dgm:prSet/>
      <dgm:spPr/>
      <dgm:t>
        <a:bodyPr/>
        <a:lstStyle/>
        <a:p>
          <a:endParaRPr lang="en-IE"/>
        </a:p>
      </dgm:t>
    </dgm:pt>
    <dgm:pt modelId="{C1DEEB75-E53F-40C0-97BF-2C5DECACD39C}">
      <dgm:prSet phldrT="[Text]"/>
      <dgm:spPr/>
      <dgm:t>
        <a:bodyPr/>
        <a:lstStyle/>
        <a:p>
          <a:r>
            <a:rPr lang="en-IE" b="1" dirty="0"/>
            <a:t>Social</a:t>
          </a:r>
        </a:p>
      </dgm:t>
    </dgm:pt>
    <dgm:pt modelId="{AC9AB610-29C9-4747-9644-F13892AC9658}" type="parTrans" cxnId="{BB259D68-AC19-4401-9B3D-293FE8B3157F}">
      <dgm:prSet/>
      <dgm:spPr/>
      <dgm:t>
        <a:bodyPr/>
        <a:lstStyle/>
        <a:p>
          <a:endParaRPr lang="en-IE"/>
        </a:p>
      </dgm:t>
    </dgm:pt>
    <dgm:pt modelId="{D72748A0-A559-4C0F-8B1C-A78BBBC3E329}" type="sibTrans" cxnId="{BB259D68-AC19-4401-9B3D-293FE8B3157F}">
      <dgm:prSet/>
      <dgm:spPr/>
      <dgm:t>
        <a:bodyPr/>
        <a:lstStyle/>
        <a:p>
          <a:endParaRPr lang="en-IE"/>
        </a:p>
      </dgm:t>
    </dgm:pt>
    <dgm:pt modelId="{64DB4CC9-C967-4F5B-820C-5AFD74C7B932}">
      <dgm:prSet phldrT="[Text]"/>
      <dgm:spPr/>
      <dgm:t>
        <a:bodyPr/>
        <a:lstStyle/>
        <a:p>
          <a:r>
            <a:rPr lang="en-IE" b="1" dirty="0"/>
            <a:t>Psychological</a:t>
          </a:r>
        </a:p>
        <a:p>
          <a:endParaRPr lang="en-IE" b="1" dirty="0"/>
        </a:p>
      </dgm:t>
    </dgm:pt>
    <dgm:pt modelId="{5A1DCBB0-7043-4D39-A999-9230D0083ABA}" type="parTrans" cxnId="{6133DB88-E5FF-45E0-8A3D-4B30DEB93A47}">
      <dgm:prSet/>
      <dgm:spPr/>
      <dgm:t>
        <a:bodyPr/>
        <a:lstStyle/>
        <a:p>
          <a:endParaRPr lang="en-IE"/>
        </a:p>
      </dgm:t>
    </dgm:pt>
    <dgm:pt modelId="{32DFD107-107E-4523-A07E-C314D592D760}" type="sibTrans" cxnId="{6133DB88-E5FF-45E0-8A3D-4B30DEB93A47}">
      <dgm:prSet/>
      <dgm:spPr/>
      <dgm:t>
        <a:bodyPr/>
        <a:lstStyle/>
        <a:p>
          <a:endParaRPr lang="en-IE"/>
        </a:p>
      </dgm:t>
    </dgm:pt>
    <dgm:pt modelId="{AE5DE836-F885-4FA7-A83C-F79DB497254D}" type="pres">
      <dgm:prSet presAssocID="{7A99A2C2-186F-4699-9104-41F256C78B23}" presName="compositeShape" presStyleCnt="0">
        <dgm:presLayoutVars>
          <dgm:chMax val="7"/>
          <dgm:dir/>
          <dgm:resizeHandles val="exact"/>
        </dgm:presLayoutVars>
      </dgm:prSet>
      <dgm:spPr/>
    </dgm:pt>
    <dgm:pt modelId="{36F51DB9-3455-4580-9622-42AC308882A3}" type="pres">
      <dgm:prSet presAssocID="{7A99A2C2-186F-4699-9104-41F256C78B23}" presName="wedge1" presStyleLbl="node1" presStyleIdx="0" presStyleCnt="3" custScaleX="100183" custScaleY="101322" custLinFactNeighborX="-372" custLinFactNeighborY="1102"/>
      <dgm:spPr/>
    </dgm:pt>
    <dgm:pt modelId="{6D897107-1D21-4603-BA2D-5985E2D81834}" type="pres">
      <dgm:prSet presAssocID="{7A99A2C2-186F-4699-9104-41F256C78B23}" presName="wedge1Tx" presStyleLbl="node1" presStyleIdx="0" presStyleCnt="3">
        <dgm:presLayoutVars>
          <dgm:chMax val="0"/>
          <dgm:chPref val="0"/>
          <dgm:bulletEnabled val="1"/>
        </dgm:presLayoutVars>
      </dgm:prSet>
      <dgm:spPr/>
    </dgm:pt>
    <dgm:pt modelId="{F7D4E37D-D962-4E7A-B1D7-DBB4C86741EE}" type="pres">
      <dgm:prSet presAssocID="{7A99A2C2-186F-4699-9104-41F256C78B23}" presName="wedge2" presStyleLbl="node1" presStyleIdx="1" presStyleCnt="3" custScaleX="100183" custScaleY="100183" custLinFactNeighborX="372" custLinFactNeighborY="5208"/>
      <dgm:spPr/>
    </dgm:pt>
    <dgm:pt modelId="{8B40A941-7C6F-4BA6-A152-E7D3A5390EDA}" type="pres">
      <dgm:prSet presAssocID="{7A99A2C2-186F-4699-9104-41F256C78B23}" presName="wedge2Tx" presStyleLbl="node1" presStyleIdx="1" presStyleCnt="3">
        <dgm:presLayoutVars>
          <dgm:chMax val="0"/>
          <dgm:chPref val="0"/>
          <dgm:bulletEnabled val="1"/>
        </dgm:presLayoutVars>
      </dgm:prSet>
      <dgm:spPr/>
    </dgm:pt>
    <dgm:pt modelId="{7E821D71-AE45-4FBC-8DE6-297BE83289C8}" type="pres">
      <dgm:prSet presAssocID="{7A99A2C2-186F-4699-9104-41F256C78B23}" presName="wedge3" presStyleLbl="node1" presStyleIdx="2" presStyleCnt="3" custScaleX="100183" custScaleY="99834" custLinFactNeighborX="-3720" custLinFactNeighborY="-2260"/>
      <dgm:spPr/>
    </dgm:pt>
    <dgm:pt modelId="{56643471-B526-470D-811B-EB8A79246FAF}" type="pres">
      <dgm:prSet presAssocID="{7A99A2C2-186F-4699-9104-41F256C78B23}" presName="wedge3Tx" presStyleLbl="node1" presStyleIdx="2" presStyleCnt="3">
        <dgm:presLayoutVars>
          <dgm:chMax val="0"/>
          <dgm:chPref val="0"/>
          <dgm:bulletEnabled val="1"/>
        </dgm:presLayoutVars>
      </dgm:prSet>
      <dgm:spPr/>
    </dgm:pt>
  </dgm:ptLst>
  <dgm:cxnLst>
    <dgm:cxn modelId="{541FF908-F27C-4368-A2F1-D2D885A999A8}" srcId="{7A99A2C2-186F-4699-9104-41F256C78B23}" destId="{D936203F-B6D1-47CA-A832-3F992EAC9147}" srcOrd="0" destOrd="0" parTransId="{C489064A-37FB-4B0E-B028-3745E3FF289E}" sibTransId="{B1E56441-F22E-4EAF-AA54-80A1A79B4883}"/>
    <dgm:cxn modelId="{987A1226-F5F1-4F41-A457-FA2DA9344A15}" type="presOf" srcId="{D936203F-B6D1-47CA-A832-3F992EAC9147}" destId="{6D897107-1D21-4603-BA2D-5985E2D81834}" srcOrd="1" destOrd="0" presId="urn:microsoft.com/office/officeart/2005/8/layout/chart3"/>
    <dgm:cxn modelId="{BB259D68-AC19-4401-9B3D-293FE8B3157F}" srcId="{7A99A2C2-186F-4699-9104-41F256C78B23}" destId="{C1DEEB75-E53F-40C0-97BF-2C5DECACD39C}" srcOrd="1" destOrd="0" parTransId="{AC9AB610-29C9-4747-9644-F13892AC9658}" sibTransId="{D72748A0-A559-4C0F-8B1C-A78BBBC3E329}"/>
    <dgm:cxn modelId="{2DB91857-475F-4ADE-BC97-A257C6622E20}" type="presOf" srcId="{64DB4CC9-C967-4F5B-820C-5AFD74C7B932}" destId="{7E821D71-AE45-4FBC-8DE6-297BE83289C8}" srcOrd="0" destOrd="0" presId="urn:microsoft.com/office/officeart/2005/8/layout/chart3"/>
    <dgm:cxn modelId="{6133DB88-E5FF-45E0-8A3D-4B30DEB93A47}" srcId="{7A99A2C2-186F-4699-9104-41F256C78B23}" destId="{64DB4CC9-C967-4F5B-820C-5AFD74C7B932}" srcOrd="2" destOrd="0" parTransId="{5A1DCBB0-7043-4D39-A999-9230D0083ABA}" sibTransId="{32DFD107-107E-4523-A07E-C314D592D760}"/>
    <dgm:cxn modelId="{F2E53EB2-5F6E-4542-8D5D-F02D3D20E1FF}" type="presOf" srcId="{64DB4CC9-C967-4F5B-820C-5AFD74C7B932}" destId="{56643471-B526-470D-811B-EB8A79246FAF}" srcOrd="1" destOrd="0" presId="urn:microsoft.com/office/officeart/2005/8/layout/chart3"/>
    <dgm:cxn modelId="{141EBFC4-F061-45A7-8B50-B1ECA2A76F4E}" type="presOf" srcId="{C1DEEB75-E53F-40C0-97BF-2C5DECACD39C}" destId="{8B40A941-7C6F-4BA6-A152-E7D3A5390EDA}" srcOrd="1" destOrd="0" presId="urn:microsoft.com/office/officeart/2005/8/layout/chart3"/>
    <dgm:cxn modelId="{3225F4F4-A68B-44A6-B653-32E232113D8D}" type="presOf" srcId="{C1DEEB75-E53F-40C0-97BF-2C5DECACD39C}" destId="{F7D4E37D-D962-4E7A-B1D7-DBB4C86741EE}" srcOrd="0" destOrd="0" presId="urn:microsoft.com/office/officeart/2005/8/layout/chart3"/>
    <dgm:cxn modelId="{057711F5-6090-4C09-A214-C80685F22A7C}" type="presOf" srcId="{D936203F-B6D1-47CA-A832-3F992EAC9147}" destId="{36F51DB9-3455-4580-9622-42AC308882A3}" srcOrd="0" destOrd="0" presId="urn:microsoft.com/office/officeart/2005/8/layout/chart3"/>
    <dgm:cxn modelId="{B6B29CFE-3705-4519-BC04-6D2465BAADEA}" type="presOf" srcId="{7A99A2C2-186F-4699-9104-41F256C78B23}" destId="{AE5DE836-F885-4FA7-A83C-F79DB497254D}" srcOrd="0" destOrd="0" presId="urn:microsoft.com/office/officeart/2005/8/layout/chart3"/>
    <dgm:cxn modelId="{06DC2C97-5BF9-4F8A-9D56-B9D0402CC44D}" type="presParOf" srcId="{AE5DE836-F885-4FA7-A83C-F79DB497254D}" destId="{36F51DB9-3455-4580-9622-42AC308882A3}" srcOrd="0" destOrd="0" presId="urn:microsoft.com/office/officeart/2005/8/layout/chart3"/>
    <dgm:cxn modelId="{1E7A0070-3BBC-4D3F-8335-40DAA75AFA45}" type="presParOf" srcId="{AE5DE836-F885-4FA7-A83C-F79DB497254D}" destId="{6D897107-1D21-4603-BA2D-5985E2D81834}" srcOrd="1" destOrd="0" presId="urn:microsoft.com/office/officeart/2005/8/layout/chart3"/>
    <dgm:cxn modelId="{DB33D655-5F5D-4A7C-9389-5450873A3B43}" type="presParOf" srcId="{AE5DE836-F885-4FA7-A83C-F79DB497254D}" destId="{F7D4E37D-D962-4E7A-B1D7-DBB4C86741EE}" srcOrd="2" destOrd="0" presId="urn:microsoft.com/office/officeart/2005/8/layout/chart3"/>
    <dgm:cxn modelId="{3E9397E9-AA2C-469D-9743-C29C8F96D0D9}" type="presParOf" srcId="{AE5DE836-F885-4FA7-A83C-F79DB497254D}" destId="{8B40A941-7C6F-4BA6-A152-E7D3A5390EDA}" srcOrd="3" destOrd="0" presId="urn:microsoft.com/office/officeart/2005/8/layout/chart3"/>
    <dgm:cxn modelId="{59844533-DEF8-4CCC-8746-FDFDEE6466EA}" type="presParOf" srcId="{AE5DE836-F885-4FA7-A83C-F79DB497254D}" destId="{7E821D71-AE45-4FBC-8DE6-297BE83289C8}" srcOrd="4" destOrd="0" presId="urn:microsoft.com/office/officeart/2005/8/layout/chart3"/>
    <dgm:cxn modelId="{73D60F1F-B135-4D10-B3C6-DF72E4036E20}" type="presParOf" srcId="{AE5DE836-F885-4FA7-A83C-F79DB497254D}" destId="{56643471-B526-470D-811B-EB8A79246FAF}" srcOrd="5" destOrd="0" presId="urn:microsoft.com/office/officeart/2005/8/layout/chart3"/>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5D87DB-02C8-4269-8D07-481BF539DE54}"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IE"/>
        </a:p>
      </dgm:t>
    </dgm:pt>
    <dgm:pt modelId="{3BFC734C-04D8-410D-ACC8-A7B2CED36247}">
      <dgm:prSet phldrT="[Text]" custT="1"/>
      <dgm:spPr/>
      <dgm:t>
        <a:bodyPr/>
        <a:lstStyle/>
        <a:p>
          <a:r>
            <a:rPr lang="en-IE" sz="1600" dirty="0"/>
            <a:t>Community</a:t>
          </a:r>
        </a:p>
      </dgm:t>
    </dgm:pt>
    <dgm:pt modelId="{A80892C7-8825-47DB-908A-06DED3D1EAF8}" type="parTrans" cxnId="{1D16194F-6F70-498D-9AA1-AB6937E30BAA}">
      <dgm:prSet/>
      <dgm:spPr/>
      <dgm:t>
        <a:bodyPr/>
        <a:lstStyle/>
        <a:p>
          <a:endParaRPr lang="en-IE" sz="1600"/>
        </a:p>
      </dgm:t>
    </dgm:pt>
    <dgm:pt modelId="{0E255495-22AA-4CA7-9C7A-388C31394E6E}" type="sibTrans" cxnId="{1D16194F-6F70-498D-9AA1-AB6937E30BAA}">
      <dgm:prSet/>
      <dgm:spPr>
        <a:ln>
          <a:noFill/>
        </a:ln>
      </dgm:spPr>
      <dgm:t>
        <a:bodyPr/>
        <a:lstStyle/>
        <a:p>
          <a:endParaRPr lang="en-IE" sz="1600"/>
        </a:p>
      </dgm:t>
    </dgm:pt>
    <dgm:pt modelId="{80795863-E7AE-474E-81A2-E935CFC7B648}">
      <dgm:prSet phldrT="[Text]" custT="1"/>
      <dgm:spPr/>
      <dgm:t>
        <a:bodyPr/>
        <a:lstStyle/>
        <a:p>
          <a:r>
            <a:rPr lang="en-IE" sz="1600" dirty="0"/>
            <a:t>Family</a:t>
          </a:r>
        </a:p>
      </dgm:t>
    </dgm:pt>
    <dgm:pt modelId="{850C01AC-90A7-4A0D-8755-F29ED35297BF}" type="parTrans" cxnId="{80E3D0F0-B308-43F5-8FB3-9F3F0F62E291}">
      <dgm:prSet/>
      <dgm:spPr/>
      <dgm:t>
        <a:bodyPr/>
        <a:lstStyle/>
        <a:p>
          <a:endParaRPr lang="en-IE" sz="1600"/>
        </a:p>
      </dgm:t>
    </dgm:pt>
    <dgm:pt modelId="{E75B030E-8A6E-4E4E-BE8E-465EA2E39788}" type="sibTrans" cxnId="{80E3D0F0-B308-43F5-8FB3-9F3F0F62E291}">
      <dgm:prSet/>
      <dgm:spPr>
        <a:ln>
          <a:noFill/>
        </a:ln>
      </dgm:spPr>
      <dgm:t>
        <a:bodyPr/>
        <a:lstStyle/>
        <a:p>
          <a:endParaRPr lang="en-IE" sz="1600"/>
        </a:p>
      </dgm:t>
    </dgm:pt>
    <dgm:pt modelId="{3A310A54-0402-4F46-852C-4049B5C7624D}">
      <dgm:prSet phldrT="[Text]" custT="1"/>
      <dgm:spPr/>
      <dgm:t>
        <a:bodyPr/>
        <a:lstStyle/>
        <a:p>
          <a:r>
            <a:rPr lang="en-IE" sz="1600" dirty="0"/>
            <a:t>Work</a:t>
          </a:r>
        </a:p>
      </dgm:t>
    </dgm:pt>
    <dgm:pt modelId="{3DF60666-5A70-4645-8BD4-02BD88144B6F}" type="parTrans" cxnId="{BE11902A-D2B1-4CAC-BFF8-28AD596665C3}">
      <dgm:prSet/>
      <dgm:spPr/>
      <dgm:t>
        <a:bodyPr/>
        <a:lstStyle/>
        <a:p>
          <a:endParaRPr lang="en-IE" sz="1600"/>
        </a:p>
      </dgm:t>
    </dgm:pt>
    <dgm:pt modelId="{C00B87A6-ED23-4474-A2C8-4359028890EB}" type="sibTrans" cxnId="{BE11902A-D2B1-4CAC-BFF8-28AD596665C3}">
      <dgm:prSet/>
      <dgm:spPr>
        <a:ln>
          <a:noFill/>
        </a:ln>
      </dgm:spPr>
      <dgm:t>
        <a:bodyPr/>
        <a:lstStyle/>
        <a:p>
          <a:endParaRPr lang="en-IE" sz="1600"/>
        </a:p>
      </dgm:t>
    </dgm:pt>
    <dgm:pt modelId="{23220A7E-008A-4F8B-BEAF-B6C90053E6AF}">
      <dgm:prSet phldrT="[Text]" custT="1"/>
      <dgm:spPr/>
      <dgm:t>
        <a:bodyPr/>
        <a:lstStyle/>
        <a:p>
          <a:r>
            <a:rPr lang="en-IE" sz="1600" dirty="0"/>
            <a:t>Education</a:t>
          </a:r>
        </a:p>
      </dgm:t>
    </dgm:pt>
    <dgm:pt modelId="{EA6CD48A-B72F-4036-8928-4B996127E350}" type="parTrans" cxnId="{797993DE-2D95-47E0-AFF7-7E43A40D0097}">
      <dgm:prSet/>
      <dgm:spPr/>
      <dgm:t>
        <a:bodyPr/>
        <a:lstStyle/>
        <a:p>
          <a:endParaRPr lang="en-IE" sz="1600"/>
        </a:p>
      </dgm:t>
    </dgm:pt>
    <dgm:pt modelId="{D453098E-CBB2-4B8A-B439-813A8CC06853}" type="sibTrans" cxnId="{797993DE-2D95-47E0-AFF7-7E43A40D0097}">
      <dgm:prSet/>
      <dgm:spPr>
        <a:ln>
          <a:noFill/>
        </a:ln>
      </dgm:spPr>
      <dgm:t>
        <a:bodyPr/>
        <a:lstStyle/>
        <a:p>
          <a:endParaRPr lang="en-IE" sz="1600"/>
        </a:p>
      </dgm:t>
    </dgm:pt>
    <dgm:pt modelId="{70FE8170-1DE9-4F91-9990-2EECCF468C9F}">
      <dgm:prSet custT="1"/>
      <dgm:spPr/>
      <dgm:t>
        <a:bodyPr/>
        <a:lstStyle/>
        <a:p>
          <a:r>
            <a:rPr lang="en-IE" sz="1600" dirty="0"/>
            <a:t>Club membership</a:t>
          </a:r>
        </a:p>
      </dgm:t>
    </dgm:pt>
    <dgm:pt modelId="{D413D3D9-4DF5-4802-BD91-BBCB16C90F74}" type="parTrans" cxnId="{63E0381F-0345-47F2-AA8C-DDF7B551019C}">
      <dgm:prSet/>
      <dgm:spPr/>
      <dgm:t>
        <a:bodyPr/>
        <a:lstStyle/>
        <a:p>
          <a:endParaRPr lang="en-IE" sz="1600"/>
        </a:p>
      </dgm:t>
    </dgm:pt>
    <dgm:pt modelId="{50DEF3CE-9587-4E35-8202-44ED81474F66}" type="sibTrans" cxnId="{63E0381F-0345-47F2-AA8C-DDF7B551019C}">
      <dgm:prSet/>
      <dgm:spPr>
        <a:ln>
          <a:noFill/>
        </a:ln>
      </dgm:spPr>
      <dgm:t>
        <a:bodyPr/>
        <a:lstStyle/>
        <a:p>
          <a:endParaRPr lang="en-IE" sz="1600"/>
        </a:p>
      </dgm:t>
    </dgm:pt>
    <dgm:pt modelId="{91104C04-00EE-483B-8A30-D33C89E553BE}" type="pres">
      <dgm:prSet presAssocID="{725D87DB-02C8-4269-8D07-481BF539DE54}" presName="cycle" presStyleCnt="0">
        <dgm:presLayoutVars>
          <dgm:dir/>
          <dgm:resizeHandles val="exact"/>
        </dgm:presLayoutVars>
      </dgm:prSet>
      <dgm:spPr/>
    </dgm:pt>
    <dgm:pt modelId="{53DB8860-509E-43C8-A66D-C4B6CEB05793}" type="pres">
      <dgm:prSet presAssocID="{3BFC734C-04D8-410D-ACC8-A7B2CED36247}" presName="dummy" presStyleCnt="0"/>
      <dgm:spPr/>
    </dgm:pt>
    <dgm:pt modelId="{D8F59BC3-75A6-466B-A096-065D2F649237}" type="pres">
      <dgm:prSet presAssocID="{3BFC734C-04D8-410D-ACC8-A7B2CED36247}" presName="node" presStyleLbl="revTx" presStyleIdx="0" presStyleCnt="5">
        <dgm:presLayoutVars>
          <dgm:bulletEnabled val="1"/>
        </dgm:presLayoutVars>
      </dgm:prSet>
      <dgm:spPr/>
    </dgm:pt>
    <dgm:pt modelId="{94255D18-1366-4BAC-93DB-D9518C980AEE}" type="pres">
      <dgm:prSet presAssocID="{0E255495-22AA-4CA7-9C7A-388C31394E6E}" presName="sibTrans" presStyleLbl="node1" presStyleIdx="0" presStyleCnt="5"/>
      <dgm:spPr/>
    </dgm:pt>
    <dgm:pt modelId="{37842F68-5460-4805-AF85-BC9C5735740E}" type="pres">
      <dgm:prSet presAssocID="{80795863-E7AE-474E-81A2-E935CFC7B648}" presName="dummy" presStyleCnt="0"/>
      <dgm:spPr/>
    </dgm:pt>
    <dgm:pt modelId="{C746A821-8F3C-4E29-9A94-C72CC7A047FA}" type="pres">
      <dgm:prSet presAssocID="{80795863-E7AE-474E-81A2-E935CFC7B648}" presName="node" presStyleLbl="revTx" presStyleIdx="1" presStyleCnt="5">
        <dgm:presLayoutVars>
          <dgm:bulletEnabled val="1"/>
        </dgm:presLayoutVars>
      </dgm:prSet>
      <dgm:spPr/>
    </dgm:pt>
    <dgm:pt modelId="{B81A3834-8DA4-4D9A-A88E-FFBF313D1836}" type="pres">
      <dgm:prSet presAssocID="{E75B030E-8A6E-4E4E-BE8E-465EA2E39788}" presName="sibTrans" presStyleLbl="node1" presStyleIdx="1" presStyleCnt="5"/>
      <dgm:spPr/>
    </dgm:pt>
    <dgm:pt modelId="{A5F55C88-37A1-4AC0-9DAF-0EC7D2326B36}" type="pres">
      <dgm:prSet presAssocID="{3A310A54-0402-4F46-852C-4049B5C7624D}" presName="dummy" presStyleCnt="0"/>
      <dgm:spPr/>
    </dgm:pt>
    <dgm:pt modelId="{2A7FF32B-84CA-4BD1-A20B-0DDB20908559}" type="pres">
      <dgm:prSet presAssocID="{3A310A54-0402-4F46-852C-4049B5C7624D}" presName="node" presStyleLbl="revTx" presStyleIdx="2" presStyleCnt="5">
        <dgm:presLayoutVars>
          <dgm:bulletEnabled val="1"/>
        </dgm:presLayoutVars>
      </dgm:prSet>
      <dgm:spPr/>
    </dgm:pt>
    <dgm:pt modelId="{E9995D31-3C4F-47D8-A672-528510D81F4C}" type="pres">
      <dgm:prSet presAssocID="{C00B87A6-ED23-4474-A2C8-4359028890EB}" presName="sibTrans" presStyleLbl="node1" presStyleIdx="2" presStyleCnt="5"/>
      <dgm:spPr/>
    </dgm:pt>
    <dgm:pt modelId="{F67879A5-E9BB-4F71-81D0-79DD39EF1409}" type="pres">
      <dgm:prSet presAssocID="{23220A7E-008A-4F8B-BEAF-B6C90053E6AF}" presName="dummy" presStyleCnt="0"/>
      <dgm:spPr/>
    </dgm:pt>
    <dgm:pt modelId="{2D163AF2-2290-4CD0-85E4-0525B3F8A87A}" type="pres">
      <dgm:prSet presAssocID="{23220A7E-008A-4F8B-BEAF-B6C90053E6AF}" presName="node" presStyleLbl="revTx" presStyleIdx="3" presStyleCnt="5">
        <dgm:presLayoutVars>
          <dgm:bulletEnabled val="1"/>
        </dgm:presLayoutVars>
      </dgm:prSet>
      <dgm:spPr/>
    </dgm:pt>
    <dgm:pt modelId="{960BDC31-4D5E-4546-8B74-B04F45E7E861}" type="pres">
      <dgm:prSet presAssocID="{D453098E-CBB2-4B8A-B439-813A8CC06853}" presName="sibTrans" presStyleLbl="node1" presStyleIdx="3" presStyleCnt="5"/>
      <dgm:spPr/>
    </dgm:pt>
    <dgm:pt modelId="{9FA1CCA1-B412-4258-8EC6-1090E5AE830D}" type="pres">
      <dgm:prSet presAssocID="{70FE8170-1DE9-4F91-9990-2EECCF468C9F}" presName="dummy" presStyleCnt="0"/>
      <dgm:spPr/>
    </dgm:pt>
    <dgm:pt modelId="{91A263C4-9472-4A12-9906-B8D91EBEA618}" type="pres">
      <dgm:prSet presAssocID="{70FE8170-1DE9-4F91-9990-2EECCF468C9F}" presName="node" presStyleLbl="revTx" presStyleIdx="4" presStyleCnt="5">
        <dgm:presLayoutVars>
          <dgm:bulletEnabled val="1"/>
        </dgm:presLayoutVars>
      </dgm:prSet>
      <dgm:spPr/>
    </dgm:pt>
    <dgm:pt modelId="{EBFE0518-7085-479B-8608-6F9B2ED95C8A}" type="pres">
      <dgm:prSet presAssocID="{50DEF3CE-9587-4E35-8202-44ED81474F66}" presName="sibTrans" presStyleLbl="node1" presStyleIdx="4" presStyleCnt="5"/>
      <dgm:spPr/>
    </dgm:pt>
  </dgm:ptLst>
  <dgm:cxnLst>
    <dgm:cxn modelId="{63E0381F-0345-47F2-AA8C-DDF7B551019C}" srcId="{725D87DB-02C8-4269-8D07-481BF539DE54}" destId="{70FE8170-1DE9-4F91-9990-2EECCF468C9F}" srcOrd="4" destOrd="0" parTransId="{D413D3D9-4DF5-4802-BD91-BBCB16C90F74}" sibTransId="{50DEF3CE-9587-4E35-8202-44ED81474F66}"/>
    <dgm:cxn modelId="{BE11902A-D2B1-4CAC-BFF8-28AD596665C3}" srcId="{725D87DB-02C8-4269-8D07-481BF539DE54}" destId="{3A310A54-0402-4F46-852C-4049B5C7624D}" srcOrd="2" destOrd="0" parTransId="{3DF60666-5A70-4645-8BD4-02BD88144B6F}" sibTransId="{C00B87A6-ED23-4474-A2C8-4359028890EB}"/>
    <dgm:cxn modelId="{27CEB24E-7D0E-4FC4-A23A-212C1A89B4A8}" type="presOf" srcId="{23220A7E-008A-4F8B-BEAF-B6C90053E6AF}" destId="{2D163AF2-2290-4CD0-85E4-0525B3F8A87A}" srcOrd="0" destOrd="0" presId="urn:microsoft.com/office/officeart/2005/8/layout/cycle1"/>
    <dgm:cxn modelId="{1D16194F-6F70-498D-9AA1-AB6937E30BAA}" srcId="{725D87DB-02C8-4269-8D07-481BF539DE54}" destId="{3BFC734C-04D8-410D-ACC8-A7B2CED36247}" srcOrd="0" destOrd="0" parTransId="{A80892C7-8825-47DB-908A-06DED3D1EAF8}" sibTransId="{0E255495-22AA-4CA7-9C7A-388C31394E6E}"/>
    <dgm:cxn modelId="{C6983373-76F8-4184-AA51-95F23700A742}" type="presOf" srcId="{80795863-E7AE-474E-81A2-E935CFC7B648}" destId="{C746A821-8F3C-4E29-9A94-C72CC7A047FA}" srcOrd="0" destOrd="0" presId="urn:microsoft.com/office/officeart/2005/8/layout/cycle1"/>
    <dgm:cxn modelId="{2712F059-D2AA-4C97-93D0-D1619C9E1E21}" type="presOf" srcId="{725D87DB-02C8-4269-8D07-481BF539DE54}" destId="{91104C04-00EE-483B-8A30-D33C89E553BE}" srcOrd="0" destOrd="0" presId="urn:microsoft.com/office/officeart/2005/8/layout/cycle1"/>
    <dgm:cxn modelId="{BA4E355A-25BE-4EFC-9662-FFFAF7B9BE7F}" type="presOf" srcId="{0E255495-22AA-4CA7-9C7A-388C31394E6E}" destId="{94255D18-1366-4BAC-93DB-D9518C980AEE}" srcOrd="0" destOrd="0" presId="urn:microsoft.com/office/officeart/2005/8/layout/cycle1"/>
    <dgm:cxn modelId="{2ED2817A-B5D7-4AF7-9903-83B681723A11}" type="presOf" srcId="{70FE8170-1DE9-4F91-9990-2EECCF468C9F}" destId="{91A263C4-9472-4A12-9906-B8D91EBEA618}" srcOrd="0" destOrd="0" presId="urn:microsoft.com/office/officeart/2005/8/layout/cycle1"/>
    <dgm:cxn modelId="{24F6CB7A-908B-4E3C-A176-73D7AF67C40E}" type="presOf" srcId="{3BFC734C-04D8-410D-ACC8-A7B2CED36247}" destId="{D8F59BC3-75A6-466B-A096-065D2F649237}" srcOrd="0" destOrd="0" presId="urn:microsoft.com/office/officeart/2005/8/layout/cycle1"/>
    <dgm:cxn modelId="{B310D285-726A-4BCD-8BE8-E100200E4602}" type="presOf" srcId="{E75B030E-8A6E-4E4E-BE8E-465EA2E39788}" destId="{B81A3834-8DA4-4D9A-A88E-FFBF313D1836}" srcOrd="0" destOrd="0" presId="urn:microsoft.com/office/officeart/2005/8/layout/cycle1"/>
    <dgm:cxn modelId="{DED87F8C-106B-45A0-88C9-1F49ED40569D}" type="presOf" srcId="{3A310A54-0402-4F46-852C-4049B5C7624D}" destId="{2A7FF32B-84CA-4BD1-A20B-0DDB20908559}" srcOrd="0" destOrd="0" presId="urn:microsoft.com/office/officeart/2005/8/layout/cycle1"/>
    <dgm:cxn modelId="{498C3491-C628-4584-B161-F79D4267C2EF}" type="presOf" srcId="{50DEF3CE-9587-4E35-8202-44ED81474F66}" destId="{EBFE0518-7085-479B-8608-6F9B2ED95C8A}" srcOrd="0" destOrd="0" presId="urn:microsoft.com/office/officeart/2005/8/layout/cycle1"/>
    <dgm:cxn modelId="{D9CF18A9-700A-4435-9A7C-5A5B9A45858A}" type="presOf" srcId="{C00B87A6-ED23-4474-A2C8-4359028890EB}" destId="{E9995D31-3C4F-47D8-A672-528510D81F4C}" srcOrd="0" destOrd="0" presId="urn:microsoft.com/office/officeart/2005/8/layout/cycle1"/>
    <dgm:cxn modelId="{F9AD71C5-317B-4A73-987D-F05D6D53E789}" type="presOf" srcId="{D453098E-CBB2-4B8A-B439-813A8CC06853}" destId="{960BDC31-4D5E-4546-8B74-B04F45E7E861}" srcOrd="0" destOrd="0" presId="urn:microsoft.com/office/officeart/2005/8/layout/cycle1"/>
    <dgm:cxn modelId="{797993DE-2D95-47E0-AFF7-7E43A40D0097}" srcId="{725D87DB-02C8-4269-8D07-481BF539DE54}" destId="{23220A7E-008A-4F8B-BEAF-B6C90053E6AF}" srcOrd="3" destOrd="0" parTransId="{EA6CD48A-B72F-4036-8928-4B996127E350}" sibTransId="{D453098E-CBB2-4B8A-B439-813A8CC06853}"/>
    <dgm:cxn modelId="{80E3D0F0-B308-43F5-8FB3-9F3F0F62E291}" srcId="{725D87DB-02C8-4269-8D07-481BF539DE54}" destId="{80795863-E7AE-474E-81A2-E935CFC7B648}" srcOrd="1" destOrd="0" parTransId="{850C01AC-90A7-4A0D-8755-F29ED35297BF}" sibTransId="{E75B030E-8A6E-4E4E-BE8E-465EA2E39788}"/>
    <dgm:cxn modelId="{EC14E8AA-AE70-42E4-91C1-7E88F8FF342D}" type="presParOf" srcId="{91104C04-00EE-483B-8A30-D33C89E553BE}" destId="{53DB8860-509E-43C8-A66D-C4B6CEB05793}" srcOrd="0" destOrd="0" presId="urn:microsoft.com/office/officeart/2005/8/layout/cycle1"/>
    <dgm:cxn modelId="{7B46E978-B040-48E1-B9E4-37D95027064E}" type="presParOf" srcId="{91104C04-00EE-483B-8A30-D33C89E553BE}" destId="{D8F59BC3-75A6-466B-A096-065D2F649237}" srcOrd="1" destOrd="0" presId="urn:microsoft.com/office/officeart/2005/8/layout/cycle1"/>
    <dgm:cxn modelId="{1E4D4FD5-EFEC-474B-B189-38833A7A6E5F}" type="presParOf" srcId="{91104C04-00EE-483B-8A30-D33C89E553BE}" destId="{94255D18-1366-4BAC-93DB-D9518C980AEE}" srcOrd="2" destOrd="0" presId="urn:microsoft.com/office/officeart/2005/8/layout/cycle1"/>
    <dgm:cxn modelId="{41F055AB-C53B-45B4-8FEF-46724F198EB1}" type="presParOf" srcId="{91104C04-00EE-483B-8A30-D33C89E553BE}" destId="{37842F68-5460-4805-AF85-BC9C5735740E}" srcOrd="3" destOrd="0" presId="urn:microsoft.com/office/officeart/2005/8/layout/cycle1"/>
    <dgm:cxn modelId="{FF7FEA4A-F7CA-4DE9-94DC-CF9D2783506A}" type="presParOf" srcId="{91104C04-00EE-483B-8A30-D33C89E553BE}" destId="{C746A821-8F3C-4E29-9A94-C72CC7A047FA}" srcOrd="4" destOrd="0" presId="urn:microsoft.com/office/officeart/2005/8/layout/cycle1"/>
    <dgm:cxn modelId="{6B524199-455B-4A5B-A396-CB6B7542C701}" type="presParOf" srcId="{91104C04-00EE-483B-8A30-D33C89E553BE}" destId="{B81A3834-8DA4-4D9A-A88E-FFBF313D1836}" srcOrd="5" destOrd="0" presId="urn:microsoft.com/office/officeart/2005/8/layout/cycle1"/>
    <dgm:cxn modelId="{1456051A-3A7C-4A57-9160-C65CB7D84B6C}" type="presParOf" srcId="{91104C04-00EE-483B-8A30-D33C89E553BE}" destId="{A5F55C88-37A1-4AC0-9DAF-0EC7D2326B36}" srcOrd="6" destOrd="0" presId="urn:microsoft.com/office/officeart/2005/8/layout/cycle1"/>
    <dgm:cxn modelId="{BF47B8AF-85B3-41F0-8E2B-26C7FCD680F7}" type="presParOf" srcId="{91104C04-00EE-483B-8A30-D33C89E553BE}" destId="{2A7FF32B-84CA-4BD1-A20B-0DDB20908559}" srcOrd="7" destOrd="0" presId="urn:microsoft.com/office/officeart/2005/8/layout/cycle1"/>
    <dgm:cxn modelId="{D5D4A824-2468-4460-AE85-42DA6AEB7C14}" type="presParOf" srcId="{91104C04-00EE-483B-8A30-D33C89E553BE}" destId="{E9995D31-3C4F-47D8-A672-528510D81F4C}" srcOrd="8" destOrd="0" presId="urn:microsoft.com/office/officeart/2005/8/layout/cycle1"/>
    <dgm:cxn modelId="{68FFF12F-890C-48D2-AF87-499CAF1CB27C}" type="presParOf" srcId="{91104C04-00EE-483B-8A30-D33C89E553BE}" destId="{F67879A5-E9BB-4F71-81D0-79DD39EF1409}" srcOrd="9" destOrd="0" presId="urn:microsoft.com/office/officeart/2005/8/layout/cycle1"/>
    <dgm:cxn modelId="{CC1A7CF8-FAAB-4B59-9DE0-F1BAF1CF7D4C}" type="presParOf" srcId="{91104C04-00EE-483B-8A30-D33C89E553BE}" destId="{2D163AF2-2290-4CD0-85E4-0525B3F8A87A}" srcOrd="10" destOrd="0" presId="urn:microsoft.com/office/officeart/2005/8/layout/cycle1"/>
    <dgm:cxn modelId="{B57ADBAC-0C5D-4263-9FFC-BB3EACF2D506}" type="presParOf" srcId="{91104C04-00EE-483B-8A30-D33C89E553BE}" destId="{960BDC31-4D5E-4546-8B74-B04F45E7E861}" srcOrd="11" destOrd="0" presId="urn:microsoft.com/office/officeart/2005/8/layout/cycle1"/>
    <dgm:cxn modelId="{8E5C7BBA-4A43-4F0C-A4ED-2BFC784E7DBC}" type="presParOf" srcId="{91104C04-00EE-483B-8A30-D33C89E553BE}" destId="{9FA1CCA1-B412-4258-8EC6-1090E5AE830D}" srcOrd="12" destOrd="0" presId="urn:microsoft.com/office/officeart/2005/8/layout/cycle1"/>
    <dgm:cxn modelId="{8A4DD089-7AFC-47B3-A5EF-972FE680058C}" type="presParOf" srcId="{91104C04-00EE-483B-8A30-D33C89E553BE}" destId="{91A263C4-9472-4A12-9906-B8D91EBEA618}" srcOrd="13" destOrd="0" presId="urn:microsoft.com/office/officeart/2005/8/layout/cycle1"/>
    <dgm:cxn modelId="{CD7245E1-8B7F-4A75-9CFD-700A846A2469}" type="presParOf" srcId="{91104C04-00EE-483B-8A30-D33C89E553BE}" destId="{EBFE0518-7085-479B-8608-6F9B2ED95C8A}"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99A2C2-186F-4699-9104-41F256C78B23}" type="doc">
      <dgm:prSet loTypeId="urn:microsoft.com/office/officeart/2005/8/layout/chart3" loCatId="relationship" qsTypeId="urn:microsoft.com/office/officeart/2005/8/quickstyle/simple1" qsCatId="simple" csTypeId="urn:microsoft.com/office/officeart/2005/8/colors/colorful1" csCatId="colorful" phldr="1"/>
      <dgm:spPr/>
    </dgm:pt>
    <dgm:pt modelId="{D936203F-B6D1-47CA-A832-3F992EAC9147}">
      <dgm:prSet phldrT="[Text]"/>
      <dgm:spPr/>
      <dgm:t>
        <a:bodyPr/>
        <a:lstStyle/>
        <a:p>
          <a:r>
            <a:rPr lang="en-IE" b="1" dirty="0"/>
            <a:t>Biological</a:t>
          </a:r>
        </a:p>
        <a:p>
          <a:endParaRPr lang="en-IE" b="1" dirty="0"/>
        </a:p>
      </dgm:t>
    </dgm:pt>
    <dgm:pt modelId="{C489064A-37FB-4B0E-B028-3745E3FF289E}" type="parTrans" cxnId="{541FF908-F27C-4368-A2F1-D2D885A999A8}">
      <dgm:prSet/>
      <dgm:spPr/>
      <dgm:t>
        <a:bodyPr/>
        <a:lstStyle/>
        <a:p>
          <a:endParaRPr lang="en-IE"/>
        </a:p>
      </dgm:t>
    </dgm:pt>
    <dgm:pt modelId="{B1E56441-F22E-4EAF-AA54-80A1A79B4883}" type="sibTrans" cxnId="{541FF908-F27C-4368-A2F1-D2D885A999A8}">
      <dgm:prSet/>
      <dgm:spPr/>
      <dgm:t>
        <a:bodyPr/>
        <a:lstStyle/>
        <a:p>
          <a:endParaRPr lang="en-IE"/>
        </a:p>
      </dgm:t>
    </dgm:pt>
    <dgm:pt modelId="{C1DEEB75-E53F-40C0-97BF-2C5DECACD39C}">
      <dgm:prSet phldrT="[Text]"/>
      <dgm:spPr/>
      <dgm:t>
        <a:bodyPr/>
        <a:lstStyle/>
        <a:p>
          <a:r>
            <a:rPr lang="en-IE" b="1" dirty="0"/>
            <a:t>Social</a:t>
          </a:r>
        </a:p>
      </dgm:t>
    </dgm:pt>
    <dgm:pt modelId="{AC9AB610-29C9-4747-9644-F13892AC9658}" type="parTrans" cxnId="{BB259D68-AC19-4401-9B3D-293FE8B3157F}">
      <dgm:prSet/>
      <dgm:spPr/>
      <dgm:t>
        <a:bodyPr/>
        <a:lstStyle/>
        <a:p>
          <a:endParaRPr lang="en-IE"/>
        </a:p>
      </dgm:t>
    </dgm:pt>
    <dgm:pt modelId="{D72748A0-A559-4C0F-8B1C-A78BBBC3E329}" type="sibTrans" cxnId="{BB259D68-AC19-4401-9B3D-293FE8B3157F}">
      <dgm:prSet/>
      <dgm:spPr/>
      <dgm:t>
        <a:bodyPr/>
        <a:lstStyle/>
        <a:p>
          <a:endParaRPr lang="en-IE"/>
        </a:p>
      </dgm:t>
    </dgm:pt>
    <dgm:pt modelId="{64DB4CC9-C967-4F5B-820C-5AFD74C7B932}">
      <dgm:prSet phldrT="[Text]"/>
      <dgm:spPr/>
      <dgm:t>
        <a:bodyPr/>
        <a:lstStyle/>
        <a:p>
          <a:r>
            <a:rPr lang="en-IE" b="1" dirty="0"/>
            <a:t>Psychological</a:t>
          </a:r>
        </a:p>
        <a:p>
          <a:endParaRPr lang="en-IE" b="1" dirty="0"/>
        </a:p>
      </dgm:t>
    </dgm:pt>
    <dgm:pt modelId="{5A1DCBB0-7043-4D39-A999-9230D0083ABA}" type="parTrans" cxnId="{6133DB88-E5FF-45E0-8A3D-4B30DEB93A47}">
      <dgm:prSet/>
      <dgm:spPr/>
      <dgm:t>
        <a:bodyPr/>
        <a:lstStyle/>
        <a:p>
          <a:endParaRPr lang="en-IE"/>
        </a:p>
      </dgm:t>
    </dgm:pt>
    <dgm:pt modelId="{32DFD107-107E-4523-A07E-C314D592D760}" type="sibTrans" cxnId="{6133DB88-E5FF-45E0-8A3D-4B30DEB93A47}">
      <dgm:prSet/>
      <dgm:spPr/>
      <dgm:t>
        <a:bodyPr/>
        <a:lstStyle/>
        <a:p>
          <a:endParaRPr lang="en-IE"/>
        </a:p>
      </dgm:t>
    </dgm:pt>
    <dgm:pt modelId="{AE5DE836-F885-4FA7-A83C-F79DB497254D}" type="pres">
      <dgm:prSet presAssocID="{7A99A2C2-186F-4699-9104-41F256C78B23}" presName="compositeShape" presStyleCnt="0">
        <dgm:presLayoutVars>
          <dgm:chMax val="7"/>
          <dgm:dir/>
          <dgm:resizeHandles val="exact"/>
        </dgm:presLayoutVars>
      </dgm:prSet>
      <dgm:spPr/>
    </dgm:pt>
    <dgm:pt modelId="{36F51DB9-3455-4580-9622-42AC308882A3}" type="pres">
      <dgm:prSet presAssocID="{7A99A2C2-186F-4699-9104-41F256C78B23}" presName="wedge1" presStyleLbl="node1" presStyleIdx="0" presStyleCnt="3" custScaleX="100183" custScaleY="101322" custLinFactNeighborX="-372" custLinFactNeighborY="1102"/>
      <dgm:spPr/>
    </dgm:pt>
    <dgm:pt modelId="{6D897107-1D21-4603-BA2D-5985E2D81834}" type="pres">
      <dgm:prSet presAssocID="{7A99A2C2-186F-4699-9104-41F256C78B23}" presName="wedge1Tx" presStyleLbl="node1" presStyleIdx="0" presStyleCnt="3">
        <dgm:presLayoutVars>
          <dgm:chMax val="0"/>
          <dgm:chPref val="0"/>
          <dgm:bulletEnabled val="1"/>
        </dgm:presLayoutVars>
      </dgm:prSet>
      <dgm:spPr/>
    </dgm:pt>
    <dgm:pt modelId="{F7D4E37D-D962-4E7A-B1D7-DBB4C86741EE}" type="pres">
      <dgm:prSet presAssocID="{7A99A2C2-186F-4699-9104-41F256C78B23}" presName="wedge2" presStyleLbl="node1" presStyleIdx="1" presStyleCnt="3" custScaleX="100183" custScaleY="100183" custLinFactNeighborX="372" custLinFactNeighborY="5208"/>
      <dgm:spPr/>
    </dgm:pt>
    <dgm:pt modelId="{8B40A941-7C6F-4BA6-A152-E7D3A5390EDA}" type="pres">
      <dgm:prSet presAssocID="{7A99A2C2-186F-4699-9104-41F256C78B23}" presName="wedge2Tx" presStyleLbl="node1" presStyleIdx="1" presStyleCnt="3">
        <dgm:presLayoutVars>
          <dgm:chMax val="0"/>
          <dgm:chPref val="0"/>
          <dgm:bulletEnabled val="1"/>
        </dgm:presLayoutVars>
      </dgm:prSet>
      <dgm:spPr/>
    </dgm:pt>
    <dgm:pt modelId="{7E821D71-AE45-4FBC-8DE6-297BE83289C8}" type="pres">
      <dgm:prSet presAssocID="{7A99A2C2-186F-4699-9104-41F256C78B23}" presName="wedge3" presStyleLbl="node1" presStyleIdx="2" presStyleCnt="3" custScaleX="100183" custScaleY="99834" custLinFactNeighborX="-3720" custLinFactNeighborY="-2260"/>
      <dgm:spPr/>
    </dgm:pt>
    <dgm:pt modelId="{56643471-B526-470D-811B-EB8A79246FAF}" type="pres">
      <dgm:prSet presAssocID="{7A99A2C2-186F-4699-9104-41F256C78B23}" presName="wedge3Tx" presStyleLbl="node1" presStyleIdx="2" presStyleCnt="3">
        <dgm:presLayoutVars>
          <dgm:chMax val="0"/>
          <dgm:chPref val="0"/>
          <dgm:bulletEnabled val="1"/>
        </dgm:presLayoutVars>
      </dgm:prSet>
      <dgm:spPr/>
    </dgm:pt>
  </dgm:ptLst>
  <dgm:cxnLst>
    <dgm:cxn modelId="{541FF908-F27C-4368-A2F1-D2D885A999A8}" srcId="{7A99A2C2-186F-4699-9104-41F256C78B23}" destId="{D936203F-B6D1-47CA-A832-3F992EAC9147}" srcOrd="0" destOrd="0" parTransId="{C489064A-37FB-4B0E-B028-3745E3FF289E}" sibTransId="{B1E56441-F22E-4EAF-AA54-80A1A79B4883}"/>
    <dgm:cxn modelId="{987A1226-F5F1-4F41-A457-FA2DA9344A15}" type="presOf" srcId="{D936203F-B6D1-47CA-A832-3F992EAC9147}" destId="{6D897107-1D21-4603-BA2D-5985E2D81834}" srcOrd="1" destOrd="0" presId="urn:microsoft.com/office/officeart/2005/8/layout/chart3"/>
    <dgm:cxn modelId="{BB259D68-AC19-4401-9B3D-293FE8B3157F}" srcId="{7A99A2C2-186F-4699-9104-41F256C78B23}" destId="{C1DEEB75-E53F-40C0-97BF-2C5DECACD39C}" srcOrd="1" destOrd="0" parTransId="{AC9AB610-29C9-4747-9644-F13892AC9658}" sibTransId="{D72748A0-A559-4C0F-8B1C-A78BBBC3E329}"/>
    <dgm:cxn modelId="{2DB91857-475F-4ADE-BC97-A257C6622E20}" type="presOf" srcId="{64DB4CC9-C967-4F5B-820C-5AFD74C7B932}" destId="{7E821D71-AE45-4FBC-8DE6-297BE83289C8}" srcOrd="0" destOrd="0" presId="urn:microsoft.com/office/officeart/2005/8/layout/chart3"/>
    <dgm:cxn modelId="{6133DB88-E5FF-45E0-8A3D-4B30DEB93A47}" srcId="{7A99A2C2-186F-4699-9104-41F256C78B23}" destId="{64DB4CC9-C967-4F5B-820C-5AFD74C7B932}" srcOrd="2" destOrd="0" parTransId="{5A1DCBB0-7043-4D39-A999-9230D0083ABA}" sibTransId="{32DFD107-107E-4523-A07E-C314D592D760}"/>
    <dgm:cxn modelId="{F2E53EB2-5F6E-4542-8D5D-F02D3D20E1FF}" type="presOf" srcId="{64DB4CC9-C967-4F5B-820C-5AFD74C7B932}" destId="{56643471-B526-470D-811B-EB8A79246FAF}" srcOrd="1" destOrd="0" presId="urn:microsoft.com/office/officeart/2005/8/layout/chart3"/>
    <dgm:cxn modelId="{141EBFC4-F061-45A7-8B50-B1ECA2A76F4E}" type="presOf" srcId="{C1DEEB75-E53F-40C0-97BF-2C5DECACD39C}" destId="{8B40A941-7C6F-4BA6-A152-E7D3A5390EDA}" srcOrd="1" destOrd="0" presId="urn:microsoft.com/office/officeart/2005/8/layout/chart3"/>
    <dgm:cxn modelId="{3225F4F4-A68B-44A6-B653-32E232113D8D}" type="presOf" srcId="{C1DEEB75-E53F-40C0-97BF-2C5DECACD39C}" destId="{F7D4E37D-D962-4E7A-B1D7-DBB4C86741EE}" srcOrd="0" destOrd="0" presId="urn:microsoft.com/office/officeart/2005/8/layout/chart3"/>
    <dgm:cxn modelId="{057711F5-6090-4C09-A214-C80685F22A7C}" type="presOf" srcId="{D936203F-B6D1-47CA-A832-3F992EAC9147}" destId="{36F51DB9-3455-4580-9622-42AC308882A3}" srcOrd="0" destOrd="0" presId="urn:microsoft.com/office/officeart/2005/8/layout/chart3"/>
    <dgm:cxn modelId="{B6B29CFE-3705-4519-BC04-6D2465BAADEA}" type="presOf" srcId="{7A99A2C2-186F-4699-9104-41F256C78B23}" destId="{AE5DE836-F885-4FA7-A83C-F79DB497254D}" srcOrd="0" destOrd="0" presId="urn:microsoft.com/office/officeart/2005/8/layout/chart3"/>
    <dgm:cxn modelId="{06DC2C97-5BF9-4F8A-9D56-B9D0402CC44D}" type="presParOf" srcId="{AE5DE836-F885-4FA7-A83C-F79DB497254D}" destId="{36F51DB9-3455-4580-9622-42AC308882A3}" srcOrd="0" destOrd="0" presId="urn:microsoft.com/office/officeart/2005/8/layout/chart3"/>
    <dgm:cxn modelId="{1E7A0070-3BBC-4D3F-8335-40DAA75AFA45}" type="presParOf" srcId="{AE5DE836-F885-4FA7-A83C-F79DB497254D}" destId="{6D897107-1D21-4603-BA2D-5985E2D81834}" srcOrd="1" destOrd="0" presId="urn:microsoft.com/office/officeart/2005/8/layout/chart3"/>
    <dgm:cxn modelId="{DB33D655-5F5D-4A7C-9389-5450873A3B43}" type="presParOf" srcId="{AE5DE836-F885-4FA7-A83C-F79DB497254D}" destId="{F7D4E37D-D962-4E7A-B1D7-DBB4C86741EE}" srcOrd="2" destOrd="0" presId="urn:microsoft.com/office/officeart/2005/8/layout/chart3"/>
    <dgm:cxn modelId="{3E9397E9-AA2C-469D-9743-C29C8F96D0D9}" type="presParOf" srcId="{AE5DE836-F885-4FA7-A83C-F79DB497254D}" destId="{8B40A941-7C6F-4BA6-A152-E7D3A5390EDA}" srcOrd="3" destOrd="0" presId="urn:microsoft.com/office/officeart/2005/8/layout/chart3"/>
    <dgm:cxn modelId="{59844533-DEF8-4CCC-8746-FDFDEE6466EA}" type="presParOf" srcId="{AE5DE836-F885-4FA7-A83C-F79DB497254D}" destId="{7E821D71-AE45-4FBC-8DE6-297BE83289C8}" srcOrd="4" destOrd="0" presId="urn:microsoft.com/office/officeart/2005/8/layout/chart3"/>
    <dgm:cxn modelId="{73D60F1F-B135-4D10-B3C6-DF72E4036E20}" type="presParOf" srcId="{AE5DE836-F885-4FA7-A83C-F79DB497254D}" destId="{56643471-B526-470D-811B-EB8A79246FAF}" srcOrd="5" destOrd="0" presId="urn:microsoft.com/office/officeart/2005/8/layout/chart3"/>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51DB9-3455-4580-9622-42AC308882A3}">
      <dsp:nvSpPr>
        <dsp:cNvPr id="0" name=""/>
        <dsp:cNvSpPr/>
      </dsp:nvSpPr>
      <dsp:spPr>
        <a:xfrm>
          <a:off x="1397221" y="369027"/>
          <a:ext cx="4219647" cy="4267621"/>
        </a:xfrm>
        <a:prstGeom prst="pie">
          <a:avLst>
            <a:gd name="adj1" fmla="val 16200000"/>
            <a:gd name="adj2" fmla="val 1800000"/>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1" kern="1200" dirty="0"/>
            <a:t>Biological (Bio)</a:t>
          </a:r>
        </a:p>
        <a:p>
          <a:pPr marL="0" lvl="0" indent="0" algn="ctr" defTabSz="889000">
            <a:lnSpc>
              <a:spcPct val="90000"/>
            </a:lnSpc>
            <a:spcBef>
              <a:spcPct val="0"/>
            </a:spcBef>
            <a:spcAft>
              <a:spcPct val="35000"/>
            </a:spcAft>
            <a:buNone/>
          </a:pPr>
          <a:endParaRPr lang="en-IE" sz="2000" b="1" kern="1200" dirty="0"/>
        </a:p>
      </dsp:txBody>
      <dsp:txXfrm>
        <a:off x="3691403" y="1156505"/>
        <a:ext cx="1431666" cy="1422540"/>
      </dsp:txXfrm>
    </dsp:sp>
    <dsp:sp modelId="{F7D4E37D-D962-4E7A-B1D7-DBB4C86741EE}">
      <dsp:nvSpPr>
        <dsp:cNvPr id="0" name=""/>
        <dsp:cNvSpPr/>
      </dsp:nvSpPr>
      <dsp:spPr>
        <a:xfrm>
          <a:off x="1211442" y="691312"/>
          <a:ext cx="4219647" cy="4219647"/>
        </a:xfrm>
        <a:prstGeom prst="pie">
          <a:avLst>
            <a:gd name="adj1" fmla="val 1800000"/>
            <a:gd name="adj2" fmla="val 9000000"/>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1" kern="1200" dirty="0"/>
            <a:t>Social</a:t>
          </a:r>
        </a:p>
      </dsp:txBody>
      <dsp:txXfrm>
        <a:off x="2366822" y="3353708"/>
        <a:ext cx="1908888" cy="1306081"/>
      </dsp:txXfrm>
    </dsp:sp>
    <dsp:sp modelId="{7E821D71-AE45-4FBC-8DE6-297BE83289C8}">
      <dsp:nvSpPr>
        <dsp:cNvPr id="0" name=""/>
        <dsp:cNvSpPr/>
      </dsp:nvSpPr>
      <dsp:spPr>
        <a:xfrm>
          <a:off x="1039089" y="384114"/>
          <a:ext cx="4219647" cy="4204947"/>
        </a:xfrm>
        <a:prstGeom prst="pie">
          <a:avLst>
            <a:gd name="adj1" fmla="val 9000000"/>
            <a:gd name="adj2" fmla="val 16200000"/>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1" kern="1200" dirty="0"/>
            <a:t>Psychological (Psycho)</a:t>
          </a:r>
        </a:p>
        <a:p>
          <a:pPr marL="0" lvl="0" indent="0" algn="ctr" defTabSz="889000">
            <a:lnSpc>
              <a:spcPct val="90000"/>
            </a:lnSpc>
            <a:spcBef>
              <a:spcPct val="0"/>
            </a:spcBef>
            <a:spcAft>
              <a:spcPct val="35000"/>
            </a:spcAft>
            <a:buNone/>
          </a:pPr>
          <a:endParaRPr lang="en-IE" sz="2000" b="1" kern="1200" dirty="0"/>
        </a:p>
      </dsp:txBody>
      <dsp:txXfrm>
        <a:off x="1491194" y="1210086"/>
        <a:ext cx="1431666" cy="1401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51DB9-3455-4580-9622-42AC308882A3}">
      <dsp:nvSpPr>
        <dsp:cNvPr id="0" name=""/>
        <dsp:cNvSpPr/>
      </dsp:nvSpPr>
      <dsp:spPr>
        <a:xfrm>
          <a:off x="1397221" y="369027"/>
          <a:ext cx="4219647" cy="4267621"/>
        </a:xfrm>
        <a:prstGeom prst="pie">
          <a:avLst>
            <a:gd name="adj1" fmla="val 16200000"/>
            <a:gd name="adj2" fmla="val 1800000"/>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1" kern="1200" dirty="0"/>
            <a:t>Biological (Bio)</a:t>
          </a:r>
        </a:p>
        <a:p>
          <a:pPr marL="0" lvl="0" indent="0" algn="ctr" defTabSz="889000">
            <a:lnSpc>
              <a:spcPct val="90000"/>
            </a:lnSpc>
            <a:spcBef>
              <a:spcPct val="0"/>
            </a:spcBef>
            <a:spcAft>
              <a:spcPct val="35000"/>
            </a:spcAft>
            <a:buNone/>
          </a:pPr>
          <a:endParaRPr lang="en-IE" sz="2000" b="1" kern="1200" dirty="0"/>
        </a:p>
      </dsp:txBody>
      <dsp:txXfrm>
        <a:off x="3691403" y="1156505"/>
        <a:ext cx="1431666" cy="1422540"/>
      </dsp:txXfrm>
    </dsp:sp>
    <dsp:sp modelId="{F7D4E37D-D962-4E7A-B1D7-DBB4C86741EE}">
      <dsp:nvSpPr>
        <dsp:cNvPr id="0" name=""/>
        <dsp:cNvSpPr/>
      </dsp:nvSpPr>
      <dsp:spPr>
        <a:xfrm>
          <a:off x="1211442" y="691312"/>
          <a:ext cx="4219647" cy="4219647"/>
        </a:xfrm>
        <a:prstGeom prst="pie">
          <a:avLst>
            <a:gd name="adj1" fmla="val 1800000"/>
            <a:gd name="adj2" fmla="val 9000000"/>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1" kern="1200" dirty="0"/>
            <a:t>Social</a:t>
          </a:r>
        </a:p>
      </dsp:txBody>
      <dsp:txXfrm>
        <a:off x="2366822" y="3353708"/>
        <a:ext cx="1908888" cy="1306081"/>
      </dsp:txXfrm>
    </dsp:sp>
    <dsp:sp modelId="{7E821D71-AE45-4FBC-8DE6-297BE83289C8}">
      <dsp:nvSpPr>
        <dsp:cNvPr id="0" name=""/>
        <dsp:cNvSpPr/>
      </dsp:nvSpPr>
      <dsp:spPr>
        <a:xfrm>
          <a:off x="1039089" y="384114"/>
          <a:ext cx="4219647" cy="4204947"/>
        </a:xfrm>
        <a:prstGeom prst="pie">
          <a:avLst>
            <a:gd name="adj1" fmla="val 9000000"/>
            <a:gd name="adj2" fmla="val 16200000"/>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1" kern="1200" dirty="0"/>
            <a:t>Psychological (Psycho)</a:t>
          </a:r>
        </a:p>
        <a:p>
          <a:pPr marL="0" lvl="0" indent="0" algn="ctr" defTabSz="889000">
            <a:lnSpc>
              <a:spcPct val="90000"/>
            </a:lnSpc>
            <a:spcBef>
              <a:spcPct val="0"/>
            </a:spcBef>
            <a:spcAft>
              <a:spcPct val="35000"/>
            </a:spcAft>
            <a:buNone/>
          </a:pPr>
          <a:endParaRPr lang="en-IE" sz="2000" b="1" kern="1200" dirty="0"/>
        </a:p>
      </dsp:txBody>
      <dsp:txXfrm>
        <a:off x="1491194" y="1210086"/>
        <a:ext cx="1431666" cy="1401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59BC3-75A6-466B-A096-065D2F649237}">
      <dsp:nvSpPr>
        <dsp:cNvPr id="0" name=""/>
        <dsp:cNvSpPr/>
      </dsp:nvSpPr>
      <dsp:spPr>
        <a:xfrm>
          <a:off x="4808357" y="40054"/>
          <a:ext cx="1398697" cy="1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dirty="0"/>
            <a:t>Community</a:t>
          </a:r>
        </a:p>
      </dsp:txBody>
      <dsp:txXfrm>
        <a:off x="4808357" y="40054"/>
        <a:ext cx="1398697" cy="1398697"/>
      </dsp:txXfrm>
    </dsp:sp>
    <dsp:sp modelId="{94255D18-1366-4BAC-93DB-D9518C980AEE}">
      <dsp:nvSpPr>
        <dsp:cNvPr id="0" name=""/>
        <dsp:cNvSpPr/>
      </dsp:nvSpPr>
      <dsp:spPr>
        <a:xfrm>
          <a:off x="1516288" y="-629"/>
          <a:ext cx="5246419" cy="5246419"/>
        </a:xfrm>
        <a:prstGeom prst="circularArrow">
          <a:avLst>
            <a:gd name="adj1" fmla="val 5199"/>
            <a:gd name="adj2" fmla="val 335807"/>
            <a:gd name="adj3" fmla="val 21293673"/>
            <a:gd name="adj4" fmla="val 19765862"/>
            <a:gd name="adj5" fmla="val 6065"/>
          </a:avLst>
        </a:prstGeom>
        <a:solidFill>
          <a:schemeClr val="accent2">
            <a:hueOff val="0"/>
            <a:satOff val="0"/>
            <a:lumOff val="0"/>
            <a:alphaOff val="0"/>
          </a:schemeClr>
        </a:solid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46A821-8F3C-4E29-9A94-C72CC7A047FA}">
      <dsp:nvSpPr>
        <dsp:cNvPr id="0" name=""/>
        <dsp:cNvSpPr/>
      </dsp:nvSpPr>
      <dsp:spPr>
        <a:xfrm>
          <a:off x="5653956" y="2642541"/>
          <a:ext cx="1398697" cy="1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dirty="0"/>
            <a:t>Family</a:t>
          </a:r>
        </a:p>
      </dsp:txBody>
      <dsp:txXfrm>
        <a:off x="5653956" y="2642541"/>
        <a:ext cx="1398697" cy="1398697"/>
      </dsp:txXfrm>
    </dsp:sp>
    <dsp:sp modelId="{B81A3834-8DA4-4D9A-A88E-FFBF313D1836}">
      <dsp:nvSpPr>
        <dsp:cNvPr id="0" name=""/>
        <dsp:cNvSpPr/>
      </dsp:nvSpPr>
      <dsp:spPr>
        <a:xfrm>
          <a:off x="1516288" y="-629"/>
          <a:ext cx="5246419" cy="5246419"/>
        </a:xfrm>
        <a:prstGeom prst="circularArrow">
          <a:avLst>
            <a:gd name="adj1" fmla="val 5199"/>
            <a:gd name="adj2" fmla="val 335807"/>
            <a:gd name="adj3" fmla="val 4015144"/>
            <a:gd name="adj4" fmla="val 2253023"/>
            <a:gd name="adj5" fmla="val 6065"/>
          </a:avLst>
        </a:prstGeom>
        <a:solidFill>
          <a:schemeClr val="accent3">
            <a:hueOff val="0"/>
            <a:satOff val="0"/>
            <a:lumOff val="0"/>
            <a:alphaOff val="0"/>
          </a:schemeClr>
        </a:solid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7FF32B-84CA-4BD1-A20B-0DDB20908559}">
      <dsp:nvSpPr>
        <dsp:cNvPr id="0" name=""/>
        <dsp:cNvSpPr/>
      </dsp:nvSpPr>
      <dsp:spPr>
        <a:xfrm>
          <a:off x="3440149" y="4250966"/>
          <a:ext cx="1398697" cy="1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dirty="0"/>
            <a:t>Work</a:t>
          </a:r>
        </a:p>
      </dsp:txBody>
      <dsp:txXfrm>
        <a:off x="3440149" y="4250966"/>
        <a:ext cx="1398697" cy="1398697"/>
      </dsp:txXfrm>
    </dsp:sp>
    <dsp:sp modelId="{E9995D31-3C4F-47D8-A672-528510D81F4C}">
      <dsp:nvSpPr>
        <dsp:cNvPr id="0" name=""/>
        <dsp:cNvSpPr/>
      </dsp:nvSpPr>
      <dsp:spPr>
        <a:xfrm>
          <a:off x="1516288" y="-629"/>
          <a:ext cx="5246419" cy="5246419"/>
        </a:xfrm>
        <a:prstGeom prst="circularArrow">
          <a:avLst>
            <a:gd name="adj1" fmla="val 5199"/>
            <a:gd name="adj2" fmla="val 335807"/>
            <a:gd name="adj3" fmla="val 8211170"/>
            <a:gd name="adj4" fmla="val 6449048"/>
            <a:gd name="adj5" fmla="val 6065"/>
          </a:avLst>
        </a:prstGeom>
        <a:solidFill>
          <a:schemeClr val="accent4">
            <a:hueOff val="0"/>
            <a:satOff val="0"/>
            <a:lumOff val="0"/>
            <a:alphaOff val="0"/>
          </a:schemeClr>
        </a:solid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163AF2-2290-4CD0-85E4-0525B3F8A87A}">
      <dsp:nvSpPr>
        <dsp:cNvPr id="0" name=""/>
        <dsp:cNvSpPr/>
      </dsp:nvSpPr>
      <dsp:spPr>
        <a:xfrm>
          <a:off x="1226341" y="2642541"/>
          <a:ext cx="1398697" cy="1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dirty="0"/>
            <a:t>Education</a:t>
          </a:r>
        </a:p>
      </dsp:txBody>
      <dsp:txXfrm>
        <a:off x="1226341" y="2642541"/>
        <a:ext cx="1398697" cy="1398697"/>
      </dsp:txXfrm>
    </dsp:sp>
    <dsp:sp modelId="{960BDC31-4D5E-4546-8B74-B04F45E7E861}">
      <dsp:nvSpPr>
        <dsp:cNvPr id="0" name=""/>
        <dsp:cNvSpPr/>
      </dsp:nvSpPr>
      <dsp:spPr>
        <a:xfrm>
          <a:off x="1516288" y="-629"/>
          <a:ext cx="5246419" cy="5246419"/>
        </a:xfrm>
        <a:prstGeom prst="circularArrow">
          <a:avLst>
            <a:gd name="adj1" fmla="val 5199"/>
            <a:gd name="adj2" fmla="val 335807"/>
            <a:gd name="adj3" fmla="val 12298331"/>
            <a:gd name="adj4" fmla="val 10770520"/>
            <a:gd name="adj5" fmla="val 6065"/>
          </a:avLst>
        </a:prstGeom>
        <a:solidFill>
          <a:schemeClr val="accent5">
            <a:hueOff val="0"/>
            <a:satOff val="0"/>
            <a:lumOff val="0"/>
            <a:alphaOff val="0"/>
          </a:schemeClr>
        </a:solid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A263C4-9472-4A12-9906-B8D91EBEA618}">
      <dsp:nvSpPr>
        <dsp:cNvPr id="0" name=""/>
        <dsp:cNvSpPr/>
      </dsp:nvSpPr>
      <dsp:spPr>
        <a:xfrm>
          <a:off x="2071940" y="40054"/>
          <a:ext cx="1398697" cy="1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dirty="0"/>
            <a:t>Club membership</a:t>
          </a:r>
        </a:p>
      </dsp:txBody>
      <dsp:txXfrm>
        <a:off x="2071940" y="40054"/>
        <a:ext cx="1398697" cy="1398697"/>
      </dsp:txXfrm>
    </dsp:sp>
    <dsp:sp modelId="{EBFE0518-7085-479B-8608-6F9B2ED95C8A}">
      <dsp:nvSpPr>
        <dsp:cNvPr id="0" name=""/>
        <dsp:cNvSpPr/>
      </dsp:nvSpPr>
      <dsp:spPr>
        <a:xfrm>
          <a:off x="1516288" y="-629"/>
          <a:ext cx="5246419" cy="5246419"/>
        </a:xfrm>
        <a:prstGeom prst="circularArrow">
          <a:avLst>
            <a:gd name="adj1" fmla="val 5199"/>
            <a:gd name="adj2" fmla="val 335807"/>
            <a:gd name="adj3" fmla="val 16866132"/>
            <a:gd name="adj4" fmla="val 15198061"/>
            <a:gd name="adj5" fmla="val 6065"/>
          </a:avLst>
        </a:prstGeom>
        <a:solidFill>
          <a:schemeClr val="accent6">
            <a:hueOff val="0"/>
            <a:satOff val="0"/>
            <a:lumOff val="0"/>
            <a:alphaOff val="0"/>
          </a:schemeClr>
        </a:solid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51DB9-3455-4580-9622-42AC308882A3}">
      <dsp:nvSpPr>
        <dsp:cNvPr id="0" name=""/>
        <dsp:cNvSpPr/>
      </dsp:nvSpPr>
      <dsp:spPr>
        <a:xfrm>
          <a:off x="1231532" y="296403"/>
          <a:ext cx="3389222" cy="3427754"/>
        </a:xfrm>
        <a:prstGeom prst="pie">
          <a:avLst>
            <a:gd name="adj1" fmla="val 16200000"/>
            <a:gd name="adj2" fmla="val 1800000"/>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dirty="0"/>
            <a:t>Biological</a:t>
          </a:r>
        </a:p>
        <a:p>
          <a:pPr marL="0" lvl="0" indent="0" algn="ctr" defTabSz="711200">
            <a:lnSpc>
              <a:spcPct val="90000"/>
            </a:lnSpc>
            <a:spcBef>
              <a:spcPct val="0"/>
            </a:spcBef>
            <a:spcAft>
              <a:spcPct val="35000"/>
            </a:spcAft>
            <a:buNone/>
          </a:pPr>
          <a:endParaRPr lang="en-IE" sz="1600" b="1" kern="1200" dirty="0"/>
        </a:p>
      </dsp:txBody>
      <dsp:txXfrm>
        <a:off x="3074220" y="928905"/>
        <a:ext cx="1149914" cy="1142584"/>
      </dsp:txXfrm>
    </dsp:sp>
    <dsp:sp modelId="{F7D4E37D-D962-4E7A-B1D7-DBB4C86741EE}">
      <dsp:nvSpPr>
        <dsp:cNvPr id="0" name=""/>
        <dsp:cNvSpPr/>
      </dsp:nvSpPr>
      <dsp:spPr>
        <a:xfrm>
          <a:off x="1082315" y="555262"/>
          <a:ext cx="3389222" cy="3389222"/>
        </a:xfrm>
        <a:prstGeom prst="pie">
          <a:avLst>
            <a:gd name="adj1" fmla="val 1800000"/>
            <a:gd name="adj2" fmla="val 9000000"/>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dirty="0"/>
            <a:t>Social</a:t>
          </a:r>
        </a:p>
      </dsp:txBody>
      <dsp:txXfrm>
        <a:off x="2010316" y="2693699"/>
        <a:ext cx="1533219" cy="1049044"/>
      </dsp:txXfrm>
    </dsp:sp>
    <dsp:sp modelId="{7E821D71-AE45-4FBC-8DE6-297BE83289C8}">
      <dsp:nvSpPr>
        <dsp:cNvPr id="0" name=""/>
        <dsp:cNvSpPr/>
      </dsp:nvSpPr>
      <dsp:spPr>
        <a:xfrm>
          <a:off x="943881" y="308520"/>
          <a:ext cx="3389222" cy="3377415"/>
        </a:xfrm>
        <a:prstGeom prst="pie">
          <a:avLst>
            <a:gd name="adj1" fmla="val 9000000"/>
            <a:gd name="adj2" fmla="val 16200000"/>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dirty="0"/>
            <a:t>Psychological</a:t>
          </a:r>
        </a:p>
        <a:p>
          <a:pPr marL="0" lvl="0" indent="0" algn="ctr" defTabSz="711200">
            <a:lnSpc>
              <a:spcPct val="90000"/>
            </a:lnSpc>
            <a:spcBef>
              <a:spcPct val="0"/>
            </a:spcBef>
            <a:spcAft>
              <a:spcPct val="35000"/>
            </a:spcAft>
            <a:buNone/>
          </a:pPr>
          <a:endParaRPr lang="en-IE" sz="1600" b="1" kern="1200" dirty="0"/>
        </a:p>
      </dsp:txBody>
      <dsp:txXfrm>
        <a:off x="1307012" y="971941"/>
        <a:ext cx="1149914" cy="1125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59BC3-75A6-466B-A096-065D2F649237}">
      <dsp:nvSpPr>
        <dsp:cNvPr id="0" name=""/>
        <dsp:cNvSpPr/>
      </dsp:nvSpPr>
      <dsp:spPr>
        <a:xfrm>
          <a:off x="4808357" y="40054"/>
          <a:ext cx="1398697" cy="1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dirty="0"/>
            <a:t>Community</a:t>
          </a:r>
        </a:p>
      </dsp:txBody>
      <dsp:txXfrm>
        <a:off x="4808357" y="40054"/>
        <a:ext cx="1398697" cy="1398697"/>
      </dsp:txXfrm>
    </dsp:sp>
    <dsp:sp modelId="{94255D18-1366-4BAC-93DB-D9518C980AEE}">
      <dsp:nvSpPr>
        <dsp:cNvPr id="0" name=""/>
        <dsp:cNvSpPr/>
      </dsp:nvSpPr>
      <dsp:spPr>
        <a:xfrm>
          <a:off x="1516288" y="-629"/>
          <a:ext cx="5246419" cy="5246419"/>
        </a:xfrm>
        <a:prstGeom prst="circularArrow">
          <a:avLst>
            <a:gd name="adj1" fmla="val 5199"/>
            <a:gd name="adj2" fmla="val 335807"/>
            <a:gd name="adj3" fmla="val 21293673"/>
            <a:gd name="adj4" fmla="val 19765862"/>
            <a:gd name="adj5" fmla="val 6065"/>
          </a:avLst>
        </a:prstGeom>
        <a:solidFill>
          <a:schemeClr val="accent2">
            <a:hueOff val="0"/>
            <a:satOff val="0"/>
            <a:lumOff val="0"/>
            <a:alphaOff val="0"/>
          </a:schemeClr>
        </a:solid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46A821-8F3C-4E29-9A94-C72CC7A047FA}">
      <dsp:nvSpPr>
        <dsp:cNvPr id="0" name=""/>
        <dsp:cNvSpPr/>
      </dsp:nvSpPr>
      <dsp:spPr>
        <a:xfrm>
          <a:off x="5653956" y="2642541"/>
          <a:ext cx="1398697" cy="1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dirty="0"/>
            <a:t>Family</a:t>
          </a:r>
        </a:p>
      </dsp:txBody>
      <dsp:txXfrm>
        <a:off x="5653956" y="2642541"/>
        <a:ext cx="1398697" cy="1398697"/>
      </dsp:txXfrm>
    </dsp:sp>
    <dsp:sp modelId="{B81A3834-8DA4-4D9A-A88E-FFBF313D1836}">
      <dsp:nvSpPr>
        <dsp:cNvPr id="0" name=""/>
        <dsp:cNvSpPr/>
      </dsp:nvSpPr>
      <dsp:spPr>
        <a:xfrm>
          <a:off x="1516288" y="-629"/>
          <a:ext cx="5246419" cy="5246419"/>
        </a:xfrm>
        <a:prstGeom prst="circularArrow">
          <a:avLst>
            <a:gd name="adj1" fmla="val 5199"/>
            <a:gd name="adj2" fmla="val 335807"/>
            <a:gd name="adj3" fmla="val 4015144"/>
            <a:gd name="adj4" fmla="val 2253023"/>
            <a:gd name="adj5" fmla="val 6065"/>
          </a:avLst>
        </a:prstGeom>
        <a:solidFill>
          <a:schemeClr val="accent3">
            <a:hueOff val="0"/>
            <a:satOff val="0"/>
            <a:lumOff val="0"/>
            <a:alphaOff val="0"/>
          </a:schemeClr>
        </a:solid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7FF32B-84CA-4BD1-A20B-0DDB20908559}">
      <dsp:nvSpPr>
        <dsp:cNvPr id="0" name=""/>
        <dsp:cNvSpPr/>
      </dsp:nvSpPr>
      <dsp:spPr>
        <a:xfrm>
          <a:off x="3440149" y="4250966"/>
          <a:ext cx="1398697" cy="1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dirty="0"/>
            <a:t>Work</a:t>
          </a:r>
        </a:p>
      </dsp:txBody>
      <dsp:txXfrm>
        <a:off x="3440149" y="4250966"/>
        <a:ext cx="1398697" cy="1398697"/>
      </dsp:txXfrm>
    </dsp:sp>
    <dsp:sp modelId="{E9995D31-3C4F-47D8-A672-528510D81F4C}">
      <dsp:nvSpPr>
        <dsp:cNvPr id="0" name=""/>
        <dsp:cNvSpPr/>
      </dsp:nvSpPr>
      <dsp:spPr>
        <a:xfrm>
          <a:off x="1516288" y="-629"/>
          <a:ext cx="5246419" cy="5246419"/>
        </a:xfrm>
        <a:prstGeom prst="circularArrow">
          <a:avLst>
            <a:gd name="adj1" fmla="val 5199"/>
            <a:gd name="adj2" fmla="val 335807"/>
            <a:gd name="adj3" fmla="val 8211170"/>
            <a:gd name="adj4" fmla="val 6449048"/>
            <a:gd name="adj5" fmla="val 6065"/>
          </a:avLst>
        </a:prstGeom>
        <a:solidFill>
          <a:schemeClr val="accent4">
            <a:hueOff val="0"/>
            <a:satOff val="0"/>
            <a:lumOff val="0"/>
            <a:alphaOff val="0"/>
          </a:schemeClr>
        </a:solid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163AF2-2290-4CD0-85E4-0525B3F8A87A}">
      <dsp:nvSpPr>
        <dsp:cNvPr id="0" name=""/>
        <dsp:cNvSpPr/>
      </dsp:nvSpPr>
      <dsp:spPr>
        <a:xfrm>
          <a:off x="1226341" y="2642541"/>
          <a:ext cx="1398697" cy="1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dirty="0"/>
            <a:t>Education</a:t>
          </a:r>
        </a:p>
      </dsp:txBody>
      <dsp:txXfrm>
        <a:off x="1226341" y="2642541"/>
        <a:ext cx="1398697" cy="1398697"/>
      </dsp:txXfrm>
    </dsp:sp>
    <dsp:sp modelId="{960BDC31-4D5E-4546-8B74-B04F45E7E861}">
      <dsp:nvSpPr>
        <dsp:cNvPr id="0" name=""/>
        <dsp:cNvSpPr/>
      </dsp:nvSpPr>
      <dsp:spPr>
        <a:xfrm>
          <a:off x="1516288" y="-629"/>
          <a:ext cx="5246419" cy="5246419"/>
        </a:xfrm>
        <a:prstGeom prst="circularArrow">
          <a:avLst>
            <a:gd name="adj1" fmla="val 5199"/>
            <a:gd name="adj2" fmla="val 335807"/>
            <a:gd name="adj3" fmla="val 12298331"/>
            <a:gd name="adj4" fmla="val 10770520"/>
            <a:gd name="adj5" fmla="val 6065"/>
          </a:avLst>
        </a:prstGeom>
        <a:solidFill>
          <a:schemeClr val="accent5">
            <a:hueOff val="0"/>
            <a:satOff val="0"/>
            <a:lumOff val="0"/>
            <a:alphaOff val="0"/>
          </a:schemeClr>
        </a:solid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A263C4-9472-4A12-9906-B8D91EBEA618}">
      <dsp:nvSpPr>
        <dsp:cNvPr id="0" name=""/>
        <dsp:cNvSpPr/>
      </dsp:nvSpPr>
      <dsp:spPr>
        <a:xfrm>
          <a:off x="2071940" y="40054"/>
          <a:ext cx="1398697" cy="1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kern="1200" dirty="0"/>
            <a:t>Club membership</a:t>
          </a:r>
        </a:p>
      </dsp:txBody>
      <dsp:txXfrm>
        <a:off x="2071940" y="40054"/>
        <a:ext cx="1398697" cy="1398697"/>
      </dsp:txXfrm>
    </dsp:sp>
    <dsp:sp modelId="{EBFE0518-7085-479B-8608-6F9B2ED95C8A}">
      <dsp:nvSpPr>
        <dsp:cNvPr id="0" name=""/>
        <dsp:cNvSpPr/>
      </dsp:nvSpPr>
      <dsp:spPr>
        <a:xfrm>
          <a:off x="1516288" y="-629"/>
          <a:ext cx="5246419" cy="5246419"/>
        </a:xfrm>
        <a:prstGeom prst="circularArrow">
          <a:avLst>
            <a:gd name="adj1" fmla="val 5199"/>
            <a:gd name="adj2" fmla="val 335807"/>
            <a:gd name="adj3" fmla="val 16866132"/>
            <a:gd name="adj4" fmla="val 15198061"/>
            <a:gd name="adj5" fmla="val 6065"/>
          </a:avLst>
        </a:prstGeom>
        <a:solidFill>
          <a:schemeClr val="accent6">
            <a:hueOff val="0"/>
            <a:satOff val="0"/>
            <a:lumOff val="0"/>
            <a:alphaOff val="0"/>
          </a:schemeClr>
        </a:solidFill>
        <a:ln w="400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51DB9-3455-4580-9622-42AC308882A3}">
      <dsp:nvSpPr>
        <dsp:cNvPr id="0" name=""/>
        <dsp:cNvSpPr/>
      </dsp:nvSpPr>
      <dsp:spPr>
        <a:xfrm>
          <a:off x="1231532" y="296403"/>
          <a:ext cx="3389222" cy="3427754"/>
        </a:xfrm>
        <a:prstGeom prst="pie">
          <a:avLst>
            <a:gd name="adj1" fmla="val 16200000"/>
            <a:gd name="adj2" fmla="val 1800000"/>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dirty="0"/>
            <a:t>Biological</a:t>
          </a:r>
        </a:p>
        <a:p>
          <a:pPr marL="0" lvl="0" indent="0" algn="ctr" defTabSz="711200">
            <a:lnSpc>
              <a:spcPct val="90000"/>
            </a:lnSpc>
            <a:spcBef>
              <a:spcPct val="0"/>
            </a:spcBef>
            <a:spcAft>
              <a:spcPct val="35000"/>
            </a:spcAft>
            <a:buNone/>
          </a:pPr>
          <a:endParaRPr lang="en-IE" sz="1600" b="1" kern="1200" dirty="0"/>
        </a:p>
      </dsp:txBody>
      <dsp:txXfrm>
        <a:off x="3074220" y="928905"/>
        <a:ext cx="1149914" cy="1142584"/>
      </dsp:txXfrm>
    </dsp:sp>
    <dsp:sp modelId="{F7D4E37D-D962-4E7A-B1D7-DBB4C86741EE}">
      <dsp:nvSpPr>
        <dsp:cNvPr id="0" name=""/>
        <dsp:cNvSpPr/>
      </dsp:nvSpPr>
      <dsp:spPr>
        <a:xfrm>
          <a:off x="1082315" y="555262"/>
          <a:ext cx="3389222" cy="3389222"/>
        </a:xfrm>
        <a:prstGeom prst="pie">
          <a:avLst>
            <a:gd name="adj1" fmla="val 1800000"/>
            <a:gd name="adj2" fmla="val 9000000"/>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dirty="0"/>
            <a:t>Social</a:t>
          </a:r>
        </a:p>
      </dsp:txBody>
      <dsp:txXfrm>
        <a:off x="2010316" y="2693699"/>
        <a:ext cx="1533219" cy="1049044"/>
      </dsp:txXfrm>
    </dsp:sp>
    <dsp:sp modelId="{7E821D71-AE45-4FBC-8DE6-297BE83289C8}">
      <dsp:nvSpPr>
        <dsp:cNvPr id="0" name=""/>
        <dsp:cNvSpPr/>
      </dsp:nvSpPr>
      <dsp:spPr>
        <a:xfrm>
          <a:off x="943881" y="308520"/>
          <a:ext cx="3389222" cy="3377415"/>
        </a:xfrm>
        <a:prstGeom prst="pie">
          <a:avLst>
            <a:gd name="adj1" fmla="val 9000000"/>
            <a:gd name="adj2" fmla="val 16200000"/>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dirty="0"/>
            <a:t>Psychological</a:t>
          </a:r>
        </a:p>
        <a:p>
          <a:pPr marL="0" lvl="0" indent="0" algn="ctr" defTabSz="711200">
            <a:lnSpc>
              <a:spcPct val="90000"/>
            </a:lnSpc>
            <a:spcBef>
              <a:spcPct val="0"/>
            </a:spcBef>
            <a:spcAft>
              <a:spcPct val="35000"/>
            </a:spcAft>
            <a:buNone/>
          </a:pPr>
          <a:endParaRPr lang="en-IE" sz="1600" b="1" kern="1200" dirty="0"/>
        </a:p>
      </dsp:txBody>
      <dsp:txXfrm>
        <a:off x="1307012" y="971941"/>
        <a:ext cx="1149914" cy="112580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smtClean="0"/>
            </a:lvl1pPr>
          </a:lstStyle>
          <a:p>
            <a:pPr>
              <a:defRPr/>
            </a:pPr>
            <a:fld id="{412B66C1-0646-41FA-9440-710E25EB6DB0}" type="datetimeFigureOut">
              <a:rPr lang="en-IE"/>
              <a:pPr>
                <a:defRPr/>
              </a:pPr>
              <a:t>04/09/2018</a:t>
            </a:fld>
            <a:endParaRPr lang="en-IE"/>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I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smtClean="0"/>
            </a:lvl1pPr>
          </a:lstStyle>
          <a:p>
            <a:pPr>
              <a:defRPr/>
            </a:pPr>
            <a:fld id="{E3AB7488-BB79-4763-A378-997F026A1157}" type="slidenum">
              <a:rPr lang="en-IE"/>
              <a:pPr>
                <a:defRPr/>
              </a:pPr>
              <a:t>‹#›</a:t>
            </a:fld>
            <a:endParaRPr lang="en-IE"/>
          </a:p>
        </p:txBody>
      </p:sp>
    </p:spTree>
    <p:extLst>
      <p:ext uri="{BB962C8B-B14F-4D97-AF65-F5344CB8AC3E}">
        <p14:creationId xmlns:p14="http://schemas.microsoft.com/office/powerpoint/2010/main" val="31500308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Welcome class to the GAA Future Leaders Wellbeing Module</a:t>
            </a:r>
          </a:p>
          <a:p>
            <a:endParaRPr lang="en-IE" dirty="0"/>
          </a:p>
        </p:txBody>
      </p:sp>
      <p:sp>
        <p:nvSpPr>
          <p:cNvPr id="4" name="Slide Number Placeholder 3"/>
          <p:cNvSpPr>
            <a:spLocks noGrp="1"/>
          </p:cNvSpPr>
          <p:nvPr>
            <p:ph type="sldNum" sz="quarter" idx="10"/>
          </p:nvPr>
        </p:nvSpPr>
        <p:spPr/>
        <p:txBody>
          <a:bodyPr/>
          <a:lstStyle/>
          <a:p>
            <a:fld id="{A3F1B0F7-8731-BD41-9B2E-1F70DC10DF8F}" type="slidenum">
              <a:rPr lang="en-US" smtClean="0"/>
              <a:pPr/>
              <a:t>2</a:t>
            </a:fld>
            <a:endParaRPr lang="en-US"/>
          </a:p>
        </p:txBody>
      </p:sp>
    </p:spTree>
    <p:extLst>
      <p:ext uri="{BB962C8B-B14F-4D97-AF65-F5344CB8AC3E}">
        <p14:creationId xmlns:p14="http://schemas.microsoft.com/office/powerpoint/2010/main" val="214218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Video </a:t>
            </a:r>
            <a:r>
              <a:rPr lang="en-IE" dirty="0" err="1"/>
              <a:t>Youtube</a:t>
            </a:r>
            <a:r>
              <a:rPr lang="en-IE" dirty="0"/>
              <a:t> Address: https://youtu.be/fk2W-TGctzk</a:t>
            </a:r>
          </a:p>
        </p:txBody>
      </p:sp>
      <p:sp>
        <p:nvSpPr>
          <p:cNvPr id="4" name="Slide Number Placeholder 3"/>
          <p:cNvSpPr>
            <a:spLocks noGrp="1"/>
          </p:cNvSpPr>
          <p:nvPr>
            <p:ph type="sldNum" sz="quarter" idx="10"/>
          </p:nvPr>
        </p:nvSpPr>
        <p:spPr/>
        <p:txBody>
          <a:bodyPr/>
          <a:lstStyle/>
          <a:p>
            <a:fld id="{07A100B9-37CC-4D0F-A890-FD9AB03B5C4E}" type="slidenum">
              <a:rPr lang="en-IE" smtClean="0"/>
              <a:pPr/>
              <a:t>12</a:t>
            </a:fld>
            <a:endParaRPr lang="en-IE"/>
          </a:p>
        </p:txBody>
      </p:sp>
    </p:spTree>
    <p:extLst>
      <p:ext uri="{BB962C8B-B14F-4D97-AF65-F5344CB8AC3E}">
        <p14:creationId xmlns:p14="http://schemas.microsoft.com/office/powerpoint/2010/main" val="2097451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C30AE-E684-436D-A44F-D1EE0B00D5E2}" type="slidenum">
              <a:rPr lang="en-GB"/>
              <a:pPr/>
              <a:t>13</a:t>
            </a:fld>
            <a:endParaRPr lang="en-GB"/>
          </a:p>
        </p:txBody>
      </p:sp>
    </p:spTree>
    <p:extLst>
      <p:ext uri="{BB962C8B-B14F-4D97-AF65-F5344CB8AC3E}">
        <p14:creationId xmlns:p14="http://schemas.microsoft.com/office/powerpoint/2010/main" val="3735617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Welcome class to the GAA Future Leaders Wellbeing Module</a:t>
            </a:r>
          </a:p>
          <a:p>
            <a:endParaRPr lang="en-IE" dirty="0"/>
          </a:p>
        </p:txBody>
      </p:sp>
      <p:sp>
        <p:nvSpPr>
          <p:cNvPr id="4" name="Slide Number Placeholder 3"/>
          <p:cNvSpPr>
            <a:spLocks noGrp="1"/>
          </p:cNvSpPr>
          <p:nvPr>
            <p:ph type="sldNum" sz="quarter" idx="10"/>
          </p:nvPr>
        </p:nvSpPr>
        <p:spPr/>
        <p:txBody>
          <a:bodyPr/>
          <a:lstStyle/>
          <a:p>
            <a:fld id="{A3F1B0F7-8731-BD41-9B2E-1F70DC10DF8F}" type="slidenum">
              <a:rPr lang="en-US" smtClean="0"/>
              <a:pPr/>
              <a:t>15</a:t>
            </a:fld>
            <a:endParaRPr lang="en-US"/>
          </a:p>
        </p:txBody>
      </p:sp>
    </p:spTree>
    <p:extLst>
      <p:ext uri="{BB962C8B-B14F-4D97-AF65-F5344CB8AC3E}">
        <p14:creationId xmlns:p14="http://schemas.microsoft.com/office/powerpoint/2010/main" val="3152911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Video </a:t>
            </a:r>
            <a:r>
              <a:rPr lang="en-IE" dirty="0" err="1"/>
              <a:t>Youtube</a:t>
            </a:r>
            <a:r>
              <a:rPr lang="en-IE" dirty="0"/>
              <a:t> Address: https://youtu.be/FjLdOmuW4ec</a:t>
            </a:r>
          </a:p>
        </p:txBody>
      </p:sp>
      <p:sp>
        <p:nvSpPr>
          <p:cNvPr id="4" name="Slide Number Placeholder 3"/>
          <p:cNvSpPr>
            <a:spLocks noGrp="1"/>
          </p:cNvSpPr>
          <p:nvPr>
            <p:ph type="sldNum" sz="quarter" idx="10"/>
          </p:nvPr>
        </p:nvSpPr>
        <p:spPr/>
        <p:txBody>
          <a:bodyPr/>
          <a:lstStyle/>
          <a:p>
            <a:fld id="{07A100B9-37CC-4D0F-A890-FD9AB03B5C4E}" type="slidenum">
              <a:rPr lang="en-IE" smtClean="0"/>
              <a:pPr/>
              <a:t>16</a:t>
            </a:fld>
            <a:endParaRPr lang="en-IE"/>
          </a:p>
        </p:txBody>
      </p:sp>
    </p:spTree>
    <p:extLst>
      <p:ext uri="{BB962C8B-B14F-4D97-AF65-F5344CB8AC3E}">
        <p14:creationId xmlns:p14="http://schemas.microsoft.com/office/powerpoint/2010/main" val="277086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Welcome class to the GAA Future Leaders Wellbeing Module</a:t>
            </a:r>
          </a:p>
          <a:p>
            <a:endParaRPr lang="en-IE" dirty="0"/>
          </a:p>
        </p:txBody>
      </p:sp>
      <p:sp>
        <p:nvSpPr>
          <p:cNvPr id="4" name="Slide Number Placeholder 3"/>
          <p:cNvSpPr>
            <a:spLocks noGrp="1"/>
          </p:cNvSpPr>
          <p:nvPr>
            <p:ph type="sldNum" sz="quarter" idx="10"/>
          </p:nvPr>
        </p:nvSpPr>
        <p:spPr/>
        <p:txBody>
          <a:bodyPr/>
          <a:lstStyle/>
          <a:p>
            <a:fld id="{A3F1B0F7-8731-BD41-9B2E-1F70DC10DF8F}" type="slidenum">
              <a:rPr lang="en-US" smtClean="0"/>
              <a:pPr/>
              <a:t>17</a:t>
            </a:fld>
            <a:endParaRPr lang="en-US"/>
          </a:p>
        </p:txBody>
      </p:sp>
    </p:spTree>
    <p:extLst>
      <p:ext uri="{BB962C8B-B14F-4D97-AF65-F5344CB8AC3E}">
        <p14:creationId xmlns:p14="http://schemas.microsoft.com/office/powerpoint/2010/main" val="2732898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Video </a:t>
            </a:r>
            <a:r>
              <a:rPr lang="en-IE" dirty="0" err="1"/>
              <a:t>Youtube</a:t>
            </a:r>
            <a:r>
              <a:rPr lang="en-IE" dirty="0"/>
              <a:t> Address: https://youtu.be/jY-fTX5ImRM</a:t>
            </a:r>
          </a:p>
        </p:txBody>
      </p:sp>
      <p:sp>
        <p:nvSpPr>
          <p:cNvPr id="4" name="Slide Number Placeholder 3"/>
          <p:cNvSpPr>
            <a:spLocks noGrp="1"/>
          </p:cNvSpPr>
          <p:nvPr>
            <p:ph type="sldNum" sz="quarter" idx="10"/>
          </p:nvPr>
        </p:nvSpPr>
        <p:spPr/>
        <p:txBody>
          <a:bodyPr/>
          <a:lstStyle/>
          <a:p>
            <a:fld id="{07A100B9-37CC-4D0F-A890-FD9AB03B5C4E}" type="slidenum">
              <a:rPr lang="en-IE" smtClean="0"/>
              <a:pPr/>
              <a:t>18</a:t>
            </a:fld>
            <a:endParaRPr lang="en-IE"/>
          </a:p>
        </p:txBody>
      </p:sp>
    </p:spTree>
    <p:extLst>
      <p:ext uri="{BB962C8B-B14F-4D97-AF65-F5344CB8AC3E}">
        <p14:creationId xmlns:p14="http://schemas.microsoft.com/office/powerpoint/2010/main" val="4107688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C30AE-E684-436D-A44F-D1EE0B00D5E2}" type="slidenum">
              <a:rPr lang="en-GB"/>
              <a:pPr/>
              <a:t>19</a:t>
            </a:fld>
            <a:endParaRPr lang="en-GB"/>
          </a:p>
        </p:txBody>
      </p:sp>
    </p:spTree>
    <p:extLst>
      <p:ext uri="{BB962C8B-B14F-4D97-AF65-F5344CB8AC3E}">
        <p14:creationId xmlns:p14="http://schemas.microsoft.com/office/powerpoint/2010/main" val="2732059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Welcome class to the GAA Future Leaders Wellbeing Module</a:t>
            </a:r>
          </a:p>
          <a:p>
            <a:endParaRPr lang="en-IE" dirty="0"/>
          </a:p>
        </p:txBody>
      </p:sp>
      <p:sp>
        <p:nvSpPr>
          <p:cNvPr id="4" name="Slide Number Placeholder 3"/>
          <p:cNvSpPr>
            <a:spLocks noGrp="1"/>
          </p:cNvSpPr>
          <p:nvPr>
            <p:ph type="sldNum" sz="quarter" idx="10"/>
          </p:nvPr>
        </p:nvSpPr>
        <p:spPr/>
        <p:txBody>
          <a:bodyPr/>
          <a:lstStyle/>
          <a:p>
            <a:fld id="{A3F1B0F7-8731-BD41-9B2E-1F70DC10DF8F}" type="slidenum">
              <a:rPr lang="en-US" smtClean="0"/>
              <a:pPr/>
              <a:t>20</a:t>
            </a:fld>
            <a:endParaRPr lang="en-US"/>
          </a:p>
        </p:txBody>
      </p:sp>
    </p:spTree>
    <p:extLst>
      <p:ext uri="{BB962C8B-B14F-4D97-AF65-F5344CB8AC3E}">
        <p14:creationId xmlns:p14="http://schemas.microsoft.com/office/powerpoint/2010/main" val="3158702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Video </a:t>
            </a:r>
            <a:r>
              <a:rPr lang="en-IE" dirty="0" err="1"/>
              <a:t>Youtube</a:t>
            </a:r>
            <a:r>
              <a:rPr lang="en-IE" dirty="0"/>
              <a:t> Address: https://youtu.be/qhb_DE9W6pY</a:t>
            </a:r>
          </a:p>
        </p:txBody>
      </p:sp>
      <p:sp>
        <p:nvSpPr>
          <p:cNvPr id="4" name="Slide Number Placeholder 3"/>
          <p:cNvSpPr>
            <a:spLocks noGrp="1"/>
          </p:cNvSpPr>
          <p:nvPr>
            <p:ph type="sldNum" sz="quarter" idx="10"/>
          </p:nvPr>
        </p:nvSpPr>
        <p:spPr/>
        <p:txBody>
          <a:bodyPr/>
          <a:lstStyle/>
          <a:p>
            <a:fld id="{07A100B9-37CC-4D0F-A890-FD9AB03B5C4E}" type="slidenum">
              <a:rPr lang="en-IE" smtClean="0"/>
              <a:pPr/>
              <a:t>21</a:t>
            </a:fld>
            <a:endParaRPr lang="en-IE"/>
          </a:p>
        </p:txBody>
      </p:sp>
    </p:spTree>
    <p:extLst>
      <p:ext uri="{BB962C8B-B14F-4D97-AF65-F5344CB8AC3E}">
        <p14:creationId xmlns:p14="http://schemas.microsoft.com/office/powerpoint/2010/main" val="846568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C30AE-E684-436D-A44F-D1EE0B00D5E2}" type="slidenum">
              <a:rPr lang="en-GB"/>
              <a:pPr/>
              <a:t>23</a:t>
            </a:fld>
            <a:endParaRPr lang="en-GB"/>
          </a:p>
        </p:txBody>
      </p:sp>
    </p:spTree>
    <p:extLst>
      <p:ext uri="{BB962C8B-B14F-4D97-AF65-F5344CB8AC3E}">
        <p14:creationId xmlns:p14="http://schemas.microsoft.com/office/powerpoint/2010/main" val="128871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C30AE-E684-436D-A44F-D1EE0B00D5E2}" type="slidenum">
              <a:rPr lang="en-GB"/>
              <a:pPr/>
              <a:t>3</a:t>
            </a:fld>
            <a:endParaRPr lang="en-GB"/>
          </a:p>
        </p:txBody>
      </p:sp>
    </p:spTree>
    <p:extLst>
      <p:ext uri="{BB962C8B-B14F-4D97-AF65-F5344CB8AC3E}">
        <p14:creationId xmlns:p14="http://schemas.microsoft.com/office/powerpoint/2010/main" val="487354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Welcome class to the GAA Future Leaders Wellbeing Module</a:t>
            </a:r>
          </a:p>
          <a:p>
            <a:endParaRPr lang="en-IE" dirty="0"/>
          </a:p>
        </p:txBody>
      </p:sp>
      <p:sp>
        <p:nvSpPr>
          <p:cNvPr id="4" name="Slide Number Placeholder 3"/>
          <p:cNvSpPr>
            <a:spLocks noGrp="1"/>
          </p:cNvSpPr>
          <p:nvPr>
            <p:ph type="sldNum" sz="quarter" idx="10"/>
          </p:nvPr>
        </p:nvSpPr>
        <p:spPr/>
        <p:txBody>
          <a:bodyPr/>
          <a:lstStyle/>
          <a:p>
            <a:fld id="{A3F1B0F7-8731-BD41-9B2E-1F70DC10DF8F}" type="slidenum">
              <a:rPr lang="en-US" smtClean="0"/>
              <a:pPr/>
              <a:t>24</a:t>
            </a:fld>
            <a:endParaRPr lang="en-US"/>
          </a:p>
        </p:txBody>
      </p:sp>
    </p:spTree>
    <p:extLst>
      <p:ext uri="{BB962C8B-B14F-4D97-AF65-F5344CB8AC3E}">
        <p14:creationId xmlns:p14="http://schemas.microsoft.com/office/powerpoint/2010/main" val="473568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Welcome class to the GAA Future Leaders Wellbeing Module</a:t>
            </a:r>
          </a:p>
          <a:p>
            <a:endParaRPr lang="en-IE" dirty="0"/>
          </a:p>
        </p:txBody>
      </p:sp>
      <p:sp>
        <p:nvSpPr>
          <p:cNvPr id="4" name="Slide Number Placeholder 3"/>
          <p:cNvSpPr>
            <a:spLocks noGrp="1"/>
          </p:cNvSpPr>
          <p:nvPr>
            <p:ph type="sldNum" sz="quarter" idx="10"/>
          </p:nvPr>
        </p:nvSpPr>
        <p:spPr/>
        <p:txBody>
          <a:bodyPr/>
          <a:lstStyle/>
          <a:p>
            <a:fld id="{A3F1B0F7-8731-BD41-9B2E-1F70DC10DF8F}" type="slidenum">
              <a:rPr lang="en-US" smtClean="0"/>
              <a:pPr/>
              <a:t>28</a:t>
            </a:fld>
            <a:endParaRPr lang="en-US"/>
          </a:p>
        </p:txBody>
      </p:sp>
    </p:spTree>
    <p:extLst>
      <p:ext uri="{BB962C8B-B14F-4D97-AF65-F5344CB8AC3E}">
        <p14:creationId xmlns:p14="http://schemas.microsoft.com/office/powerpoint/2010/main" val="1048692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C30AE-E684-436D-A44F-D1EE0B00D5E2}" type="slidenum">
              <a:rPr lang="en-GB"/>
              <a:pPr/>
              <a:t>29</a:t>
            </a:fld>
            <a:endParaRPr lang="en-GB"/>
          </a:p>
        </p:txBody>
      </p:sp>
    </p:spTree>
    <p:extLst>
      <p:ext uri="{BB962C8B-B14F-4D97-AF65-F5344CB8AC3E}">
        <p14:creationId xmlns:p14="http://schemas.microsoft.com/office/powerpoint/2010/main" val="2191959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C30AE-E684-436D-A44F-D1EE0B00D5E2}" type="slidenum">
              <a:rPr lang="en-GB"/>
              <a:pPr/>
              <a:t>30</a:t>
            </a:fld>
            <a:endParaRPr lang="en-GB"/>
          </a:p>
        </p:txBody>
      </p:sp>
    </p:spTree>
    <p:extLst>
      <p:ext uri="{BB962C8B-B14F-4D97-AF65-F5344CB8AC3E}">
        <p14:creationId xmlns:p14="http://schemas.microsoft.com/office/powerpoint/2010/main" val="3789532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Welcome class to the GAA Future Leaders Wellbeing Module</a:t>
            </a:r>
          </a:p>
          <a:p>
            <a:endParaRPr lang="en-IE" dirty="0"/>
          </a:p>
        </p:txBody>
      </p:sp>
      <p:sp>
        <p:nvSpPr>
          <p:cNvPr id="4" name="Slide Number Placeholder 3"/>
          <p:cNvSpPr>
            <a:spLocks noGrp="1"/>
          </p:cNvSpPr>
          <p:nvPr>
            <p:ph type="sldNum" sz="quarter" idx="10"/>
          </p:nvPr>
        </p:nvSpPr>
        <p:spPr/>
        <p:txBody>
          <a:bodyPr/>
          <a:lstStyle/>
          <a:p>
            <a:fld id="{A3F1B0F7-8731-BD41-9B2E-1F70DC10DF8F}" type="slidenum">
              <a:rPr lang="en-US" smtClean="0"/>
              <a:pPr/>
              <a:t>31</a:t>
            </a:fld>
            <a:endParaRPr lang="en-US"/>
          </a:p>
        </p:txBody>
      </p:sp>
    </p:spTree>
    <p:extLst>
      <p:ext uri="{BB962C8B-B14F-4D97-AF65-F5344CB8AC3E}">
        <p14:creationId xmlns:p14="http://schemas.microsoft.com/office/powerpoint/2010/main" val="3996940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Video </a:t>
            </a:r>
            <a:r>
              <a:rPr lang="en-IE" dirty="0" err="1"/>
              <a:t>Youtube</a:t>
            </a:r>
            <a:r>
              <a:rPr lang="en-IE" dirty="0"/>
              <a:t> Address: https://youtu.be/yUSrbrs4fyA</a:t>
            </a:r>
          </a:p>
        </p:txBody>
      </p:sp>
      <p:sp>
        <p:nvSpPr>
          <p:cNvPr id="4" name="Slide Number Placeholder 3"/>
          <p:cNvSpPr>
            <a:spLocks noGrp="1"/>
          </p:cNvSpPr>
          <p:nvPr>
            <p:ph type="sldNum" sz="quarter" idx="10"/>
          </p:nvPr>
        </p:nvSpPr>
        <p:spPr/>
        <p:txBody>
          <a:bodyPr/>
          <a:lstStyle/>
          <a:p>
            <a:fld id="{07A100B9-37CC-4D0F-A890-FD9AB03B5C4E}" type="slidenum">
              <a:rPr lang="en-IE" smtClean="0"/>
              <a:pPr/>
              <a:t>32</a:t>
            </a:fld>
            <a:endParaRPr lang="en-IE"/>
          </a:p>
        </p:txBody>
      </p:sp>
    </p:spTree>
    <p:extLst>
      <p:ext uri="{BB962C8B-B14F-4D97-AF65-F5344CB8AC3E}">
        <p14:creationId xmlns:p14="http://schemas.microsoft.com/office/powerpoint/2010/main" val="3865930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Welcome class to the GAA Future Leaders Wellbeing Module</a:t>
            </a:r>
          </a:p>
          <a:p>
            <a:endParaRPr lang="en-IE" dirty="0"/>
          </a:p>
        </p:txBody>
      </p:sp>
      <p:sp>
        <p:nvSpPr>
          <p:cNvPr id="4" name="Slide Number Placeholder 3"/>
          <p:cNvSpPr>
            <a:spLocks noGrp="1"/>
          </p:cNvSpPr>
          <p:nvPr>
            <p:ph type="sldNum" sz="quarter" idx="10"/>
          </p:nvPr>
        </p:nvSpPr>
        <p:spPr/>
        <p:txBody>
          <a:bodyPr/>
          <a:lstStyle/>
          <a:p>
            <a:fld id="{A3F1B0F7-8731-BD41-9B2E-1F70DC10DF8F}" type="slidenum">
              <a:rPr lang="en-US" smtClean="0"/>
              <a:pPr/>
              <a:t>37</a:t>
            </a:fld>
            <a:endParaRPr lang="en-US"/>
          </a:p>
        </p:txBody>
      </p:sp>
    </p:spTree>
    <p:extLst>
      <p:ext uri="{BB962C8B-B14F-4D97-AF65-F5344CB8AC3E}">
        <p14:creationId xmlns:p14="http://schemas.microsoft.com/office/powerpoint/2010/main" val="3519226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C30AE-E684-436D-A44F-D1EE0B00D5E2}" type="slidenum">
              <a:rPr lang="en-GB"/>
              <a:pPr/>
              <a:t>38</a:t>
            </a:fld>
            <a:endParaRPr lang="en-GB"/>
          </a:p>
        </p:txBody>
      </p:sp>
    </p:spTree>
    <p:extLst>
      <p:ext uri="{BB962C8B-B14F-4D97-AF65-F5344CB8AC3E}">
        <p14:creationId xmlns:p14="http://schemas.microsoft.com/office/powerpoint/2010/main" val="2478086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C30AE-E684-436D-A44F-D1EE0B00D5E2}" type="slidenum">
              <a:rPr lang="en-GB"/>
              <a:pPr/>
              <a:t>39</a:t>
            </a:fld>
            <a:endParaRPr lang="en-GB"/>
          </a:p>
        </p:txBody>
      </p:sp>
    </p:spTree>
    <p:extLst>
      <p:ext uri="{BB962C8B-B14F-4D97-AF65-F5344CB8AC3E}">
        <p14:creationId xmlns:p14="http://schemas.microsoft.com/office/powerpoint/2010/main" val="2976545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C30AE-E684-436D-A44F-D1EE0B00D5E2}" type="slidenum">
              <a:rPr lang="en-GB"/>
              <a:pPr/>
              <a:t>40</a:t>
            </a:fld>
            <a:endParaRPr lang="en-GB"/>
          </a:p>
        </p:txBody>
      </p:sp>
    </p:spTree>
    <p:extLst>
      <p:ext uri="{BB962C8B-B14F-4D97-AF65-F5344CB8AC3E}">
        <p14:creationId xmlns:p14="http://schemas.microsoft.com/office/powerpoint/2010/main" val="39232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C30AE-E684-436D-A44F-D1EE0B00D5E2}" type="slidenum">
              <a:rPr lang="en-GB"/>
              <a:pPr/>
              <a:t>4</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Welcome class to the GAA Future Leaders Wellbeing Module</a:t>
            </a:r>
          </a:p>
          <a:p>
            <a:endParaRPr lang="en-IE" dirty="0"/>
          </a:p>
        </p:txBody>
      </p:sp>
      <p:sp>
        <p:nvSpPr>
          <p:cNvPr id="4" name="Slide Number Placeholder 3"/>
          <p:cNvSpPr>
            <a:spLocks noGrp="1"/>
          </p:cNvSpPr>
          <p:nvPr>
            <p:ph type="sldNum" sz="quarter" idx="10"/>
          </p:nvPr>
        </p:nvSpPr>
        <p:spPr/>
        <p:txBody>
          <a:bodyPr/>
          <a:lstStyle/>
          <a:p>
            <a:fld id="{A3F1B0F7-8731-BD41-9B2E-1F70DC10DF8F}" type="slidenum">
              <a:rPr lang="en-US" smtClean="0"/>
              <a:pPr/>
              <a:t>41</a:t>
            </a:fld>
            <a:endParaRPr lang="en-US"/>
          </a:p>
        </p:txBody>
      </p:sp>
    </p:spTree>
    <p:extLst>
      <p:ext uri="{BB962C8B-B14F-4D97-AF65-F5344CB8AC3E}">
        <p14:creationId xmlns:p14="http://schemas.microsoft.com/office/powerpoint/2010/main" val="3604368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Welcome class to the GAA Future Leaders Wellbeing Module</a:t>
            </a:r>
          </a:p>
          <a:p>
            <a:endParaRPr lang="en-IE" dirty="0"/>
          </a:p>
        </p:txBody>
      </p:sp>
      <p:sp>
        <p:nvSpPr>
          <p:cNvPr id="4" name="Slide Number Placeholder 3"/>
          <p:cNvSpPr>
            <a:spLocks noGrp="1"/>
          </p:cNvSpPr>
          <p:nvPr>
            <p:ph type="sldNum" sz="quarter" idx="10"/>
          </p:nvPr>
        </p:nvSpPr>
        <p:spPr/>
        <p:txBody>
          <a:bodyPr/>
          <a:lstStyle/>
          <a:p>
            <a:fld id="{A3F1B0F7-8731-BD41-9B2E-1F70DC10DF8F}" type="slidenum">
              <a:rPr lang="en-US" smtClean="0"/>
              <a:pPr/>
              <a:t>44</a:t>
            </a:fld>
            <a:endParaRPr lang="en-US"/>
          </a:p>
        </p:txBody>
      </p:sp>
    </p:spTree>
    <p:extLst>
      <p:ext uri="{BB962C8B-B14F-4D97-AF65-F5344CB8AC3E}">
        <p14:creationId xmlns:p14="http://schemas.microsoft.com/office/powerpoint/2010/main" val="4083501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solidFill>
                <a:schemeClr val="accent2">
                  <a:lumMod val="60000"/>
                  <a:lumOff val="40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94D7E-DF57-4FC0-B987-EF502A4F90C3}" type="slidenum">
              <a:rPr kumimoji="0" lang="en-GB"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642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solidFill>
                <a:schemeClr val="accent2">
                  <a:lumMod val="60000"/>
                  <a:lumOff val="40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94D7E-DF57-4FC0-B987-EF502A4F90C3}" type="slidenum">
              <a:rPr kumimoji="0" lang="en-GB"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835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94D7E-DF57-4FC0-B987-EF502A4F90C3}" type="slidenum">
              <a:rPr kumimoji="0" lang="en-GB"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049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E3AB7488-BB79-4763-A378-997F026A1157}" type="slidenum">
              <a:rPr lang="en-IE" smtClean="0"/>
              <a:pPr>
                <a:defRPr/>
              </a:pPr>
              <a:t>48</a:t>
            </a:fld>
            <a:endParaRPr lang="en-IE"/>
          </a:p>
        </p:txBody>
      </p:sp>
    </p:spTree>
    <p:extLst>
      <p:ext uri="{BB962C8B-B14F-4D97-AF65-F5344CB8AC3E}">
        <p14:creationId xmlns:p14="http://schemas.microsoft.com/office/powerpoint/2010/main" val="4202917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94D7E-DF57-4FC0-B987-EF502A4F90C3}" type="slidenum">
              <a:rPr kumimoji="0" lang="en-GB"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128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Video </a:t>
            </a:r>
            <a:r>
              <a:rPr lang="en-IE" dirty="0" err="1"/>
              <a:t>Youtube</a:t>
            </a:r>
            <a:r>
              <a:rPr lang="en-IE" dirty="0"/>
              <a:t> Address: https://youtu.be/gYPIMpR_xS8</a:t>
            </a:r>
          </a:p>
        </p:txBody>
      </p:sp>
      <p:sp>
        <p:nvSpPr>
          <p:cNvPr id="4" name="Slide Number Placeholder 3"/>
          <p:cNvSpPr>
            <a:spLocks noGrp="1"/>
          </p:cNvSpPr>
          <p:nvPr>
            <p:ph type="sldNum" sz="quarter" idx="10"/>
          </p:nvPr>
        </p:nvSpPr>
        <p:spPr/>
        <p:txBody>
          <a:bodyPr/>
          <a:lstStyle/>
          <a:p>
            <a:fld id="{07A100B9-37CC-4D0F-A890-FD9AB03B5C4E}" type="slidenum">
              <a:rPr lang="en-IE" smtClean="0"/>
              <a:pPr/>
              <a:t>50</a:t>
            </a:fld>
            <a:endParaRPr lang="en-IE"/>
          </a:p>
        </p:txBody>
      </p:sp>
    </p:spTree>
    <p:extLst>
      <p:ext uri="{BB962C8B-B14F-4D97-AF65-F5344CB8AC3E}">
        <p14:creationId xmlns:p14="http://schemas.microsoft.com/office/powerpoint/2010/main" val="144016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C30AE-E684-436D-A44F-D1EE0B00D5E2}" type="slidenum">
              <a:rPr lang="en-GB"/>
              <a:pPr/>
              <a:t>51</a:t>
            </a:fld>
            <a:endParaRPr lang="en-GB"/>
          </a:p>
        </p:txBody>
      </p:sp>
    </p:spTree>
    <p:extLst>
      <p:ext uri="{BB962C8B-B14F-4D97-AF65-F5344CB8AC3E}">
        <p14:creationId xmlns:p14="http://schemas.microsoft.com/office/powerpoint/2010/main" val="128536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1B0F7-8731-BD41-9B2E-1F70DC10D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48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C30AE-E684-436D-A44F-D1EE0B00D5E2}" type="slidenum">
              <a:rPr lang="en-GB"/>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3F1B0F7-8731-BD41-9B2E-1F70DC10DF8F}" type="slidenum">
              <a:rPr lang="en-US" smtClean="0"/>
              <a:pPr/>
              <a:t>6</a:t>
            </a:fld>
            <a:endParaRPr lang="en-US"/>
          </a:p>
        </p:txBody>
      </p:sp>
    </p:spTree>
    <p:extLst>
      <p:ext uri="{BB962C8B-B14F-4D97-AF65-F5344CB8AC3E}">
        <p14:creationId xmlns:p14="http://schemas.microsoft.com/office/powerpoint/2010/main" val="562329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Video </a:t>
            </a:r>
            <a:r>
              <a:rPr lang="en-IE" dirty="0" err="1"/>
              <a:t>Youtube</a:t>
            </a:r>
            <a:r>
              <a:rPr lang="en-IE" dirty="0"/>
              <a:t> Address: https://youtu.be/qy7bazG1TGQ</a:t>
            </a:r>
          </a:p>
        </p:txBody>
      </p:sp>
      <p:sp>
        <p:nvSpPr>
          <p:cNvPr id="4" name="Slide Number Placeholder 3"/>
          <p:cNvSpPr>
            <a:spLocks noGrp="1"/>
          </p:cNvSpPr>
          <p:nvPr>
            <p:ph type="sldNum" sz="quarter" idx="10"/>
          </p:nvPr>
        </p:nvSpPr>
        <p:spPr/>
        <p:txBody>
          <a:bodyPr/>
          <a:lstStyle/>
          <a:p>
            <a:fld id="{07A100B9-37CC-4D0F-A890-FD9AB03B5C4E}" type="slidenum">
              <a:rPr lang="en-IE" smtClean="0"/>
              <a:pPr/>
              <a:t>7</a:t>
            </a:fld>
            <a:endParaRPr lang="en-IE"/>
          </a:p>
        </p:txBody>
      </p:sp>
    </p:spTree>
    <p:extLst>
      <p:ext uri="{BB962C8B-B14F-4D97-AF65-F5344CB8AC3E}">
        <p14:creationId xmlns:p14="http://schemas.microsoft.com/office/powerpoint/2010/main" val="125747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C30AE-E684-436D-A44F-D1EE0B00D5E2}" type="slidenum">
              <a:rPr lang="en-GB"/>
              <a:pPr/>
              <a:t>8</a:t>
            </a:fld>
            <a:endParaRPr lang="en-GB"/>
          </a:p>
        </p:txBody>
      </p:sp>
    </p:spTree>
    <p:extLst>
      <p:ext uri="{BB962C8B-B14F-4D97-AF65-F5344CB8AC3E}">
        <p14:creationId xmlns:p14="http://schemas.microsoft.com/office/powerpoint/2010/main" val="2826103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C30AE-E684-436D-A44F-D1EE0B00D5E2}" type="slidenum">
              <a:rPr lang="en-GB"/>
              <a:pPr/>
              <a:t>9</a:t>
            </a:fld>
            <a:endParaRPr lang="en-GB"/>
          </a:p>
        </p:txBody>
      </p:sp>
    </p:spTree>
    <p:extLst>
      <p:ext uri="{BB962C8B-B14F-4D97-AF65-F5344CB8AC3E}">
        <p14:creationId xmlns:p14="http://schemas.microsoft.com/office/powerpoint/2010/main" val="182447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Welcome class to the GAA Future Leaders Wellbeing Module</a:t>
            </a:r>
          </a:p>
          <a:p>
            <a:endParaRPr lang="en-IE" dirty="0"/>
          </a:p>
        </p:txBody>
      </p:sp>
      <p:sp>
        <p:nvSpPr>
          <p:cNvPr id="4" name="Slide Number Placeholder 3"/>
          <p:cNvSpPr>
            <a:spLocks noGrp="1"/>
          </p:cNvSpPr>
          <p:nvPr>
            <p:ph type="sldNum" sz="quarter" idx="10"/>
          </p:nvPr>
        </p:nvSpPr>
        <p:spPr/>
        <p:txBody>
          <a:bodyPr/>
          <a:lstStyle/>
          <a:p>
            <a:fld id="{A3F1B0F7-8731-BD41-9B2E-1F70DC10DF8F}" type="slidenum">
              <a:rPr lang="en-US" smtClean="0"/>
              <a:pPr/>
              <a:t>11</a:t>
            </a:fld>
            <a:endParaRPr lang="en-US"/>
          </a:p>
        </p:txBody>
      </p:sp>
    </p:spTree>
    <p:extLst>
      <p:ext uri="{BB962C8B-B14F-4D97-AF65-F5344CB8AC3E}">
        <p14:creationId xmlns:p14="http://schemas.microsoft.com/office/powerpoint/2010/main" val="317819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34527FA-F74F-40E7-AB8A-7F70AA04E763}" type="datetimeFigureOut">
              <a:rPr lang="en-GB"/>
              <a:pPr>
                <a:defRPr/>
              </a:pPr>
              <a:t>04/09/2018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168164F-18C1-4331-AE3F-F07E28DF893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907B15E-1F54-4616-87E4-408B2B134BAD}" type="datetimeFigureOut">
              <a:rPr lang="en-GB"/>
              <a:pPr>
                <a:defRPr/>
              </a:pPr>
              <a:t>04/09/2018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A647640-DCEA-4EFA-B7A2-8A28D0BCD65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22FFFCF-0C0C-4A9A-9BA5-CF1251246C92}" type="datetimeFigureOut">
              <a:rPr lang="en-GB"/>
              <a:pPr>
                <a:defRPr/>
              </a:pPr>
              <a:t>04/09/2018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512E1EE-2B4E-4038-927C-C87803C36E27}"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3195" y="6261101"/>
            <a:ext cx="1152000" cy="593740"/>
          </a:xfrm>
          <a:prstGeom prst="rect">
            <a:avLst/>
          </a:prstGeom>
        </p:spPr>
      </p:pic>
      <p:sp>
        <p:nvSpPr>
          <p:cNvPr id="10" name="Date Placeholder 3"/>
          <p:cNvSpPr txBox="1">
            <a:spLocks/>
          </p:cNvSpPr>
          <p:nvPr userDrawn="1"/>
        </p:nvSpPr>
        <p:spPr>
          <a:xfrm>
            <a:off x="302131" y="6396287"/>
            <a:ext cx="2728936" cy="365125"/>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GAA Future Leaders</a:t>
            </a:r>
            <a:r>
              <a:rPr lang="en-GB" sz="800" baseline="0" dirty="0"/>
              <a:t> TY programme</a:t>
            </a:r>
            <a:endParaRPr lang="en-GB" sz="800"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3710" y="1"/>
            <a:ext cx="1544705" cy="990600"/>
          </a:xfrm>
          <a:prstGeom prst="rect">
            <a:avLst/>
          </a:prstGeom>
        </p:spPr>
      </p:pic>
    </p:spTree>
    <p:extLst>
      <p:ext uri="{BB962C8B-B14F-4D97-AF65-F5344CB8AC3E}">
        <p14:creationId xmlns:p14="http://schemas.microsoft.com/office/powerpoint/2010/main" val="820098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728134" y="1320800"/>
            <a:ext cx="11345333" cy="596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solidFill>
                <a:srgbClr val="FFFFFF"/>
              </a:solidFill>
            </a:endParaRPr>
          </a:p>
        </p:txBody>
      </p:sp>
      <p:sp>
        <p:nvSpPr>
          <p:cNvPr id="10" name="Title 1"/>
          <p:cNvSpPr txBox="1">
            <a:spLocks/>
          </p:cNvSpPr>
          <p:nvPr userDrawn="1"/>
        </p:nvSpPr>
        <p:spPr>
          <a:xfrm>
            <a:off x="914400" y="2584353"/>
            <a:ext cx="10363200" cy="1748540"/>
          </a:xfrm>
          <a:prstGeom prst="rect">
            <a:avLst/>
          </a:prstGeom>
        </p:spPr>
        <p:txBody>
          <a:bodyPr vert="horz" lIns="91440" tIns="45720" rIns="91440" bIns="45720" rtlCol="0" anchor="b">
            <a:norm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lgn="ctr"/>
            <a:r>
              <a:rPr lang="en-GB" sz="5400" dirty="0">
                <a:solidFill>
                  <a:prstClr val="black">
                    <a:lumMod val="75000"/>
                    <a:lumOff val="25000"/>
                  </a:prstClr>
                </a:solidFill>
              </a:rPr>
              <a:t>Club Health &amp; Wellbeing Officer Training</a:t>
            </a:r>
            <a:endParaRPr lang="en-US" sz="5400" dirty="0">
              <a:solidFill>
                <a:prstClr val="black">
                  <a:lumMod val="75000"/>
                  <a:lumOff val="25000"/>
                </a:prst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9510" y="673144"/>
            <a:ext cx="3129973" cy="1676771"/>
          </a:xfrm>
          <a:prstGeom prst="rect">
            <a:avLst/>
          </a:prstGeom>
        </p:spPr>
      </p:pic>
    </p:spTree>
    <p:extLst>
      <p:ext uri="{BB962C8B-B14F-4D97-AF65-F5344CB8AC3E}">
        <p14:creationId xmlns:p14="http://schemas.microsoft.com/office/powerpoint/2010/main" val="1840853053"/>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3195" y="6312487"/>
            <a:ext cx="1152000" cy="545513"/>
          </a:xfrm>
          <a:prstGeom prst="rect">
            <a:avLst/>
          </a:prstGeom>
        </p:spPr>
      </p:pic>
      <p:sp>
        <p:nvSpPr>
          <p:cNvPr id="12" name="Date Placeholder 3"/>
          <p:cNvSpPr txBox="1">
            <a:spLocks/>
          </p:cNvSpPr>
          <p:nvPr userDrawn="1"/>
        </p:nvSpPr>
        <p:spPr>
          <a:xfrm>
            <a:off x="302131" y="6396287"/>
            <a:ext cx="2728936" cy="365125"/>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GAA Future Leaders</a:t>
            </a:r>
            <a:r>
              <a:rPr lang="en-GB" sz="800" baseline="0" dirty="0"/>
              <a:t> TY programme</a:t>
            </a:r>
            <a:endParaRPr lang="en-GB" sz="800" dirty="0"/>
          </a:p>
        </p:txBody>
      </p:sp>
    </p:spTree>
    <p:extLst>
      <p:ext uri="{BB962C8B-B14F-4D97-AF65-F5344CB8AC3E}">
        <p14:creationId xmlns:p14="http://schemas.microsoft.com/office/powerpoint/2010/main" val="1116385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728134" y="1320800"/>
            <a:ext cx="11345333" cy="596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solidFill>
                <a:srgbClr val="FFFFFF"/>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3195" y="6287087"/>
            <a:ext cx="1152000" cy="590803"/>
          </a:xfrm>
          <a:prstGeom prst="rect">
            <a:avLst/>
          </a:prstGeom>
        </p:spPr>
      </p:pic>
      <p:sp>
        <p:nvSpPr>
          <p:cNvPr id="5" name="Date Placeholder 3"/>
          <p:cNvSpPr txBox="1">
            <a:spLocks/>
          </p:cNvSpPr>
          <p:nvPr userDrawn="1"/>
        </p:nvSpPr>
        <p:spPr>
          <a:xfrm>
            <a:off x="302131" y="6396287"/>
            <a:ext cx="2728936" cy="365125"/>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GAA Future Leaders</a:t>
            </a:r>
            <a:r>
              <a:rPr lang="en-GB" sz="800" baseline="0" dirty="0"/>
              <a:t> TY programme</a:t>
            </a:r>
            <a:endParaRPr lang="en-GB" sz="800" dirty="0"/>
          </a:p>
        </p:txBody>
      </p:sp>
      <p:sp>
        <p:nvSpPr>
          <p:cNvPr id="7" name="Content Placeholder 6"/>
          <p:cNvSpPr>
            <a:spLocks noGrp="1"/>
          </p:cNvSpPr>
          <p:nvPr>
            <p:ph sz="quarter" idx="10"/>
          </p:nvPr>
        </p:nvSpPr>
        <p:spPr>
          <a:xfrm>
            <a:off x="1097281" y="286604"/>
            <a:ext cx="10058400" cy="558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1074805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3195" y="6312487"/>
            <a:ext cx="1152000" cy="504253"/>
          </a:xfrm>
          <a:prstGeom prst="rect">
            <a:avLst/>
          </a:prstGeom>
        </p:spPr>
      </p:pic>
      <p:sp>
        <p:nvSpPr>
          <p:cNvPr id="5" name="Date Placeholder 3"/>
          <p:cNvSpPr txBox="1">
            <a:spLocks/>
          </p:cNvSpPr>
          <p:nvPr userDrawn="1"/>
        </p:nvSpPr>
        <p:spPr>
          <a:xfrm>
            <a:off x="302131" y="6396287"/>
            <a:ext cx="2728936" cy="365125"/>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GAA Future Leaders</a:t>
            </a:r>
            <a:r>
              <a:rPr lang="en-GB" sz="800" baseline="0" dirty="0"/>
              <a:t> TY programme</a:t>
            </a:r>
            <a:endParaRPr lang="en-GB" sz="800" dirty="0"/>
          </a:p>
        </p:txBody>
      </p:sp>
    </p:spTree>
    <p:extLst>
      <p:ext uri="{BB962C8B-B14F-4D97-AF65-F5344CB8AC3E}">
        <p14:creationId xmlns:p14="http://schemas.microsoft.com/office/powerpoint/2010/main" val="653635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94D8D07-9B73-F844-A7F3-922563FF1783}" type="datetimeFigureOut">
              <a:rPr lang="en-US" smtClean="0"/>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69606D-FB6E-0A45-AA09-5F8536283CB9}" type="slidenum">
              <a:rPr lang="en-US" smtClean="0"/>
              <a:t>‹#›</a:t>
            </a:fld>
            <a:endParaRPr lang="en-US"/>
          </a:p>
        </p:txBody>
      </p:sp>
    </p:spTree>
    <p:extLst>
      <p:ext uri="{BB962C8B-B14F-4D97-AF65-F5344CB8AC3E}">
        <p14:creationId xmlns:p14="http://schemas.microsoft.com/office/powerpoint/2010/main" val="1824892478"/>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3ECFBA-A2E1-4D73-B244-03B4E4B89A73}" type="datetimeFigureOut">
              <a:rPr lang="en-GB"/>
              <a:pPr>
                <a:defRPr/>
              </a:pPr>
              <a:t>04/09/2018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5C7659C-08B6-4182-91FC-3E208F1D86AC}" type="slidenum">
              <a:rPr lang="en-GB"/>
              <a:pPr>
                <a:defRPr/>
              </a:pPr>
              <a:t>‹#›</a:t>
            </a:fld>
            <a:endParaRPr lang="en-GB"/>
          </a:p>
        </p:txBody>
      </p:sp>
    </p:spTree>
    <p:extLst>
      <p:ext uri="{BB962C8B-B14F-4D97-AF65-F5344CB8AC3E}">
        <p14:creationId xmlns:p14="http://schemas.microsoft.com/office/powerpoint/2010/main" val="349444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BC62C7B-371F-4F7F-99BE-69AE75BB88F8}" type="datetimeFigureOut">
              <a:rPr lang="en-GB"/>
              <a:pPr>
                <a:defRPr/>
              </a:pPr>
              <a:t>04/09/2018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8B80EA3-720A-4B70-AC74-E039614BCD9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68FA83-73E1-44B4-A717-170B9F8F61EB}" type="datetimeFigureOut">
              <a:rPr lang="en-GB"/>
              <a:pPr>
                <a:defRPr/>
              </a:pPr>
              <a:t>04/09/2018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15F2496-A1B3-41B8-8726-2BE0CB458E1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B1E73877-1139-4ECE-B2FA-70095B1F28E3}" type="datetimeFigureOut">
              <a:rPr lang="en-GB"/>
              <a:pPr>
                <a:defRPr/>
              </a:pPr>
              <a:t>04/09/2018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3A729FB-972F-4775-AE72-07ADE2EFA71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0BBA9A55-ECC8-48A4-87F1-D0A9B5E470A9}" type="datetimeFigureOut">
              <a:rPr lang="en-GB"/>
              <a:pPr>
                <a:defRPr/>
              </a:pPr>
              <a:t>04/09/2018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E7AC32D-3777-4C9A-84D3-96A13AC5EB9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77B0F25-AE4A-43FF-99BE-D41970BBF3CB}" type="datetimeFigureOut">
              <a:rPr lang="en-GB"/>
              <a:pPr>
                <a:defRPr/>
              </a:pPr>
              <a:t>04/09/2018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09E5ADE-5371-41D8-B60A-9E92F8D163B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3ECFBA-A2E1-4D73-B244-03B4E4B89A73}" type="datetimeFigureOut">
              <a:rPr lang="en-GB"/>
              <a:pPr>
                <a:defRPr/>
              </a:pPr>
              <a:t>04/09/2018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5C7659C-08B6-4182-91FC-3E208F1D86A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1E585B-54CA-4397-B94A-6218E1BEFEA7}" type="datetimeFigureOut">
              <a:rPr lang="en-GB"/>
              <a:pPr>
                <a:defRPr/>
              </a:pPr>
              <a:t>04/09/2018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7652B07-CB7C-4476-A3D3-D42D02F02BF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366E62-B77F-4917-B347-BABBD78860F7}" type="datetimeFigureOut">
              <a:rPr lang="en-GB"/>
              <a:pPr>
                <a:defRPr/>
              </a:pPr>
              <a:t>04/09/2018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CEB40FB-E313-4075-9439-0A0C8771539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23A985C-3971-4384-9CBB-7AC97602B697}" type="datetimeFigureOut">
              <a:rPr lang="en-GB"/>
              <a:pPr>
                <a:defRPr/>
              </a:pPr>
              <a:t>04/09/2018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025FE8-72BF-41E8-B927-866D48C0A32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7" name="Rectangle 6"/>
          <p:cNvSpPr/>
          <p:nvPr userDrawn="1"/>
        </p:nvSpPr>
        <p:spPr>
          <a:xfrm>
            <a:off x="3177" y="6309424"/>
            <a:ext cx="12188825" cy="548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2454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43710" y="1"/>
            <a:ext cx="1544705" cy="990600"/>
          </a:xfrm>
          <a:prstGeom prst="rect">
            <a:avLst/>
          </a:prstGeom>
        </p:spPr>
      </p:pic>
    </p:spTree>
    <p:extLst>
      <p:ext uri="{BB962C8B-B14F-4D97-AF65-F5344CB8AC3E}">
        <p14:creationId xmlns:p14="http://schemas.microsoft.com/office/powerpoint/2010/main" val="21554174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fk2W-TGctzk"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FjLdOmuW4ec?rel=0"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www.youtube.com/embed/jY-fTX5ImRM?rel=0"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ideo" Target="https://www.youtube.com/embed/qhb_DE9W6pY?rel=0"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ideo" Target="https://www.youtube.com/embed/yUSrbrs4fyA?rel=0"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47.JP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9.JP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0.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s://learning.gaa.ie/futureleaders/videoguides" TargetMode="External"/><Relationship Id="rId5" Type="http://schemas.openxmlformats.org/officeDocument/2006/relationships/image" Target="../media/image20.pn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9.xml"/><Relationship Id="rId1" Type="http://schemas.openxmlformats.org/officeDocument/2006/relationships/video" Target="https://www.youtube.com/embed/gYPIMpR_xS8?rel=0"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qy7bazG1TGQ?rel=0"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3" name="Picture 2">
            <a:extLst>
              <a:ext uri="{FF2B5EF4-FFF2-40B4-BE49-F238E27FC236}">
                <a16:creationId xmlns:a16="http://schemas.microsoft.com/office/drawing/2014/main" id="{64D5556D-5405-4CFD-8BE1-C5F40E9BD9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476" y="1025644"/>
            <a:ext cx="2007351" cy="9738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37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0" name="Title 9"/>
          <p:cNvSpPr>
            <a:spLocks noGrp="1"/>
          </p:cNvSpPr>
          <p:nvPr>
            <p:ph type="title"/>
          </p:nvPr>
        </p:nvSpPr>
        <p:spPr>
          <a:xfrm>
            <a:off x="2554288" y="1211470"/>
            <a:ext cx="9023350" cy="556545"/>
          </a:xfrm>
        </p:spPr>
        <p:txBody>
          <a:bodyPr rtlCol="0">
            <a:normAutofit/>
          </a:bodyPr>
          <a:lstStyle/>
          <a:p>
            <a:pPr eaLnBrk="1" fontAlgn="auto" hangingPunct="1">
              <a:spcAft>
                <a:spcPts val="0"/>
              </a:spcAft>
              <a:defRPr/>
            </a:pPr>
            <a:r>
              <a:rPr lang="en-GB" sz="2800" b="1" dirty="0">
                <a:solidFill>
                  <a:schemeClr val="accent1">
                    <a:lumMod val="50000"/>
                  </a:schemeClr>
                </a:solidFill>
                <a:latin typeface="+mn-lt"/>
              </a:rPr>
              <a:t>GAA Future Leaders Modules</a:t>
            </a:r>
          </a:p>
        </p:txBody>
      </p:sp>
      <p:sp>
        <p:nvSpPr>
          <p:cNvPr id="11" name="Text Placeholder 10"/>
          <p:cNvSpPr>
            <a:spLocks noGrp="1"/>
          </p:cNvSpPr>
          <p:nvPr>
            <p:ph type="body" idx="1"/>
          </p:nvPr>
        </p:nvSpPr>
        <p:spPr>
          <a:xfrm>
            <a:off x="3113088" y="1863472"/>
            <a:ext cx="6902450" cy="4033837"/>
          </a:xfrm>
        </p:spPr>
        <p:txBody>
          <a:bodyPr>
            <a:normAutofit fontScale="92500"/>
          </a:bodyPr>
          <a:lstStyle/>
          <a:p>
            <a:pPr eaLnBrk="1" hangingPunct="1">
              <a:lnSpc>
                <a:spcPct val="80000"/>
              </a:lnSpc>
              <a:buFontTx/>
              <a:buChar char="-"/>
            </a:pPr>
            <a:r>
              <a:rPr lang="en-GB" sz="2000" dirty="0">
                <a:solidFill>
                  <a:srgbClr val="1F4E79"/>
                </a:solidFill>
              </a:rPr>
              <a:t>Future Leaders FMS &amp; Coaching of Hurling/Football Module  </a:t>
            </a:r>
          </a:p>
          <a:p>
            <a:pPr eaLnBrk="1" hangingPunct="1">
              <a:lnSpc>
                <a:spcPct val="80000"/>
              </a:lnSpc>
              <a:buFontTx/>
              <a:buChar char="-"/>
            </a:pPr>
            <a:r>
              <a:rPr lang="en-GB" sz="2000" dirty="0">
                <a:solidFill>
                  <a:srgbClr val="1F4E79"/>
                </a:solidFill>
              </a:rPr>
              <a:t>Future Leaders Refereeing Module </a:t>
            </a:r>
          </a:p>
          <a:p>
            <a:pPr eaLnBrk="1" hangingPunct="1">
              <a:lnSpc>
                <a:spcPct val="80000"/>
              </a:lnSpc>
              <a:buFontTx/>
              <a:buChar char="-"/>
            </a:pPr>
            <a:r>
              <a:rPr lang="en-GB" sz="2000" dirty="0">
                <a:solidFill>
                  <a:srgbClr val="1F4E79"/>
                </a:solidFill>
              </a:rPr>
              <a:t>Future Leaders Administration Module </a:t>
            </a:r>
          </a:p>
          <a:p>
            <a:pPr eaLnBrk="1" hangingPunct="1">
              <a:lnSpc>
                <a:spcPct val="80000"/>
              </a:lnSpc>
              <a:buFontTx/>
              <a:buChar char="-"/>
            </a:pPr>
            <a:r>
              <a:rPr lang="en-GB" sz="2000" dirty="0">
                <a:solidFill>
                  <a:srgbClr val="1F4E79"/>
                </a:solidFill>
              </a:rPr>
              <a:t>Future Leaders Sports Journalism Module </a:t>
            </a:r>
          </a:p>
          <a:p>
            <a:pPr eaLnBrk="1" hangingPunct="1">
              <a:lnSpc>
                <a:spcPct val="80000"/>
              </a:lnSpc>
              <a:buFontTx/>
              <a:buChar char="-"/>
            </a:pPr>
            <a:r>
              <a:rPr lang="en-GB" sz="2000" dirty="0">
                <a:solidFill>
                  <a:srgbClr val="1F4E79"/>
                </a:solidFill>
              </a:rPr>
              <a:t>Future Leaders Performance Analysis Module </a:t>
            </a:r>
          </a:p>
          <a:p>
            <a:pPr eaLnBrk="1" hangingPunct="1">
              <a:lnSpc>
                <a:spcPct val="80000"/>
              </a:lnSpc>
              <a:buFontTx/>
              <a:buChar char="-"/>
            </a:pPr>
            <a:r>
              <a:rPr lang="en-GB" sz="2000" dirty="0">
                <a:solidFill>
                  <a:srgbClr val="1F4E79"/>
                </a:solidFill>
              </a:rPr>
              <a:t>Future Leaders Nutrition Module </a:t>
            </a:r>
          </a:p>
          <a:p>
            <a:pPr eaLnBrk="1" hangingPunct="1">
              <a:lnSpc>
                <a:spcPct val="80000"/>
              </a:lnSpc>
              <a:buFontTx/>
              <a:buChar char="-"/>
            </a:pPr>
            <a:r>
              <a:rPr lang="en-GB" sz="2000" dirty="0">
                <a:solidFill>
                  <a:srgbClr val="1F4E79"/>
                </a:solidFill>
              </a:rPr>
              <a:t>Future Leaders Wellbeing Module</a:t>
            </a:r>
          </a:p>
          <a:p>
            <a:pPr eaLnBrk="1" hangingPunct="1">
              <a:lnSpc>
                <a:spcPct val="80000"/>
              </a:lnSpc>
              <a:buFontTx/>
              <a:buChar char="-"/>
            </a:pPr>
            <a:r>
              <a:rPr lang="en-GB" sz="2000" dirty="0">
                <a:solidFill>
                  <a:srgbClr val="1F4E79"/>
                </a:solidFill>
              </a:rPr>
              <a:t>Future Leaders Event Management Module</a:t>
            </a:r>
            <a:r>
              <a:rPr lang="en-GB" dirty="0">
                <a:solidFill>
                  <a:srgbClr val="1F4E79"/>
                </a:solidFill>
              </a:rPr>
              <a:t> </a:t>
            </a:r>
          </a:p>
          <a:p>
            <a:pPr eaLnBrk="1" hangingPunct="1">
              <a:lnSpc>
                <a:spcPct val="80000"/>
              </a:lnSpc>
              <a:buFontTx/>
              <a:buChar char="-"/>
            </a:pPr>
            <a:endParaRPr lang="en-GB" dirty="0">
              <a:solidFill>
                <a:srgbClr val="1F4E79"/>
              </a:solidFill>
            </a:endParaRPr>
          </a:p>
          <a:p>
            <a:pPr eaLnBrk="1" hangingPunct="1">
              <a:lnSpc>
                <a:spcPct val="160000"/>
              </a:lnSpc>
              <a:buFontTx/>
              <a:buChar char="-"/>
            </a:pPr>
            <a:r>
              <a:rPr lang="en-GB" sz="2200" b="1" dirty="0">
                <a:solidFill>
                  <a:srgbClr val="1F4E79"/>
                </a:solidFill>
              </a:rPr>
              <a:t> Pupils will receive an e-Certificate for each completed module.</a:t>
            </a:r>
            <a:r>
              <a:rPr lang="en-GB" sz="2200" dirty="0">
                <a:solidFill>
                  <a:srgbClr val="1F4E79"/>
                </a:solidFill>
              </a:rPr>
              <a:t> </a:t>
            </a:r>
          </a:p>
          <a:p>
            <a:pPr eaLnBrk="1" hangingPunct="1">
              <a:lnSpc>
                <a:spcPct val="80000"/>
              </a:lnSpc>
            </a:pPr>
            <a:endParaRPr lang="en-GB" sz="2200" dirty="0">
              <a:solidFill>
                <a:srgbClr val="1F4E79"/>
              </a:solidFill>
            </a:endParaRPr>
          </a:p>
        </p:txBody>
      </p:sp>
      <p:pic>
        <p:nvPicPr>
          <p:cNvPr id="18436" name="Picture 4"/>
          <p:cNvPicPr>
            <a:picLocks noChangeAspect="1" noChangeArrowheads="1"/>
          </p:cNvPicPr>
          <p:nvPr/>
        </p:nvPicPr>
        <p:blipFill>
          <a:blip r:embed="rId3"/>
          <a:srcRect/>
          <a:stretch>
            <a:fillRect/>
          </a:stretch>
        </p:blipFill>
        <p:spPr bwMode="auto">
          <a:xfrm>
            <a:off x="10015538" y="2025650"/>
            <a:ext cx="1443037" cy="1103313"/>
          </a:xfrm>
          <a:prstGeom prst="rect">
            <a:avLst/>
          </a:prstGeom>
          <a:noFill/>
          <a:ln w="9525">
            <a:noFill/>
            <a:miter lim="800000"/>
            <a:headEnd/>
            <a:tailEnd/>
          </a:ln>
        </p:spPr>
      </p:pic>
      <p:pic>
        <p:nvPicPr>
          <p:cNvPr id="18437" name="Picture 4"/>
          <p:cNvPicPr>
            <a:picLocks noChangeAspect="1" noChangeArrowheads="1"/>
          </p:cNvPicPr>
          <p:nvPr/>
        </p:nvPicPr>
        <p:blipFill>
          <a:blip r:embed="rId4"/>
          <a:srcRect/>
          <a:stretch>
            <a:fillRect/>
          </a:stretch>
        </p:blipFill>
        <p:spPr bwMode="auto">
          <a:xfrm>
            <a:off x="10015538" y="4165600"/>
            <a:ext cx="1562100" cy="1112838"/>
          </a:xfrm>
          <a:prstGeom prst="rect">
            <a:avLst/>
          </a:prstGeom>
          <a:noFill/>
          <a:ln w="9525">
            <a:noFill/>
            <a:miter lim="800000"/>
            <a:headEnd/>
            <a:tailEnd/>
          </a:ln>
        </p:spPr>
      </p:pic>
      <p:pic>
        <p:nvPicPr>
          <p:cNvPr id="18438" name="Picture 7"/>
          <p:cNvPicPr>
            <a:picLocks noChangeAspect="1" noChangeArrowheads="1"/>
          </p:cNvPicPr>
          <p:nvPr/>
        </p:nvPicPr>
        <p:blipFill>
          <a:blip r:embed="rId5"/>
          <a:srcRect/>
          <a:stretch>
            <a:fillRect/>
          </a:stretch>
        </p:blipFill>
        <p:spPr bwMode="auto">
          <a:xfrm>
            <a:off x="8489950" y="3128963"/>
            <a:ext cx="1509713" cy="1069975"/>
          </a:xfrm>
          <a:prstGeom prst="rect">
            <a:avLst/>
          </a:prstGeom>
          <a:noFill/>
          <a:ln w="9525">
            <a:noFill/>
            <a:miter lim="800000"/>
            <a:headEnd/>
            <a:tailEnd/>
          </a:ln>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03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A6BAFC-B1DF-4907-BDC0-C4D651FF8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251" y="-17456"/>
            <a:ext cx="5860501" cy="687545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2654"/>
          <a:stretch/>
        </p:blipFill>
        <p:spPr>
          <a:xfrm>
            <a:off x="0" y="2"/>
            <a:ext cx="12379569" cy="6857998"/>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0F4FA126-4C96-4C1B-89EA-39B75F5EE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0434" y="6066842"/>
            <a:ext cx="3890317" cy="495678"/>
          </a:xfrm>
          <a:prstGeom prst="rect">
            <a:avLst/>
          </a:prstGeom>
        </p:spPr>
      </p:pic>
      <p:sp>
        <p:nvSpPr>
          <p:cNvPr id="11" name="TextBox 10">
            <a:extLst>
              <a:ext uri="{FF2B5EF4-FFF2-40B4-BE49-F238E27FC236}">
                <a16:creationId xmlns:a16="http://schemas.microsoft.com/office/drawing/2014/main" id="{0C6FB771-CEFC-4105-91E3-8B7DBB956E38}"/>
              </a:ext>
            </a:extLst>
          </p:cNvPr>
          <p:cNvSpPr txBox="1"/>
          <p:nvPr/>
        </p:nvSpPr>
        <p:spPr>
          <a:xfrm>
            <a:off x="-252183" y="385880"/>
            <a:ext cx="8505534" cy="1477328"/>
          </a:xfrm>
          <a:prstGeom prst="rect">
            <a:avLst/>
          </a:prstGeom>
          <a:noFill/>
        </p:spPr>
        <p:txBody>
          <a:bodyPr wrap="square" rtlCol="0">
            <a:spAutoFit/>
          </a:bodyPr>
          <a:lstStyle/>
          <a:p>
            <a:pPr algn="ctr"/>
            <a:r>
              <a:rPr lang="en-US" sz="5400" dirty="0">
                <a:solidFill>
                  <a:schemeClr val="accent1">
                    <a:lumMod val="50000"/>
                  </a:schemeClr>
                </a:solidFill>
              </a:rPr>
              <a:t>School Visit Overview</a:t>
            </a:r>
          </a:p>
          <a:p>
            <a:pPr algn="ctr"/>
            <a:r>
              <a:rPr lang="en-US" sz="3600" dirty="0">
                <a:solidFill>
                  <a:schemeClr val="accent1">
                    <a:lumMod val="50000"/>
                  </a:schemeClr>
                </a:solidFill>
              </a:rPr>
              <a:t>Reflection &amp; </a:t>
            </a:r>
            <a:r>
              <a:rPr lang="en-US" sz="3600" dirty="0" err="1">
                <a:solidFill>
                  <a:schemeClr val="accent1">
                    <a:lumMod val="50000"/>
                  </a:schemeClr>
                </a:solidFill>
              </a:rPr>
              <a:t>Gaisce</a:t>
            </a:r>
            <a:endParaRPr lang="en-US" sz="3600" dirty="0">
              <a:solidFill>
                <a:schemeClr val="accent1">
                  <a:lumMod val="50000"/>
                </a:schemeClr>
              </a:solidFill>
            </a:endParaRPr>
          </a:p>
        </p:txBody>
      </p:sp>
      <p:pic>
        <p:nvPicPr>
          <p:cNvPr id="3" name="Picture 2" descr="A close up of a sign&#10;&#10;Description generated with high confidence">
            <a:extLst>
              <a:ext uri="{FF2B5EF4-FFF2-40B4-BE49-F238E27FC236}">
                <a16:creationId xmlns:a16="http://schemas.microsoft.com/office/drawing/2014/main" id="{4C748464-1C2C-47EB-9C5B-3B84427D07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2860" y="2344375"/>
            <a:ext cx="2379297" cy="2890608"/>
          </a:xfrm>
          <a:prstGeom prst="rect">
            <a:avLst/>
          </a:prstGeom>
        </p:spPr>
      </p:pic>
    </p:spTree>
    <p:extLst>
      <p:ext uri="{BB962C8B-B14F-4D97-AF65-F5344CB8AC3E}">
        <p14:creationId xmlns:p14="http://schemas.microsoft.com/office/powerpoint/2010/main" val="262601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rcRect/>
          <a:stretch>
            <a:fillRect/>
          </a:stretch>
        </p:blipFill>
        <p:spPr bwMode="auto">
          <a:xfrm>
            <a:off x="0" y="0"/>
            <a:ext cx="12192000" cy="6858000"/>
          </a:xfrm>
          <a:prstGeom prst="rect">
            <a:avLst/>
          </a:prstGeom>
          <a:noFill/>
          <a:ln w="9525">
            <a:noFill/>
            <a:miter lim="800000"/>
            <a:headEnd/>
            <a:tailEnd/>
          </a:ln>
        </p:spPr>
      </p:pic>
      <p:pic>
        <p:nvPicPr>
          <p:cNvPr id="4" name="Picture 3" descr="A close up of a logo&#10;&#10;Description generated with high confidence">
            <a:extLst>
              <a:ext uri="{FF2B5EF4-FFF2-40B4-BE49-F238E27FC236}">
                <a16:creationId xmlns:a16="http://schemas.microsoft.com/office/drawing/2014/main" id="{FAB6DF23-0010-49AA-AFCF-C7248DE2CA92}"/>
              </a:ext>
            </a:extLst>
          </p:cNvPr>
          <p:cNvPicPr>
            <a:picLocks noChangeAspect="1"/>
          </p:cNvPicPr>
          <p:nvPr/>
        </p:nvPicPr>
        <p:blipFill>
          <a:blip r:embed="rId5"/>
          <a:stretch>
            <a:fillRect/>
          </a:stretch>
        </p:blipFill>
        <p:spPr>
          <a:xfrm>
            <a:off x="1489240" y="1925967"/>
            <a:ext cx="901610" cy="901610"/>
          </a:xfrm>
          <a:prstGeom prst="rect">
            <a:avLst/>
          </a:prstGeom>
        </p:spPr>
      </p:pic>
      <p:sp>
        <p:nvSpPr>
          <p:cNvPr id="5" name="Google Shape;280;p46">
            <a:extLst>
              <a:ext uri="{FF2B5EF4-FFF2-40B4-BE49-F238E27FC236}">
                <a16:creationId xmlns:a16="http://schemas.microsoft.com/office/drawing/2014/main" id="{FF2434A8-A80D-472C-9602-6A8B88A7787C}"/>
              </a:ext>
            </a:extLst>
          </p:cNvPr>
          <p:cNvSpPr txBox="1"/>
          <p:nvPr/>
        </p:nvSpPr>
        <p:spPr>
          <a:xfrm>
            <a:off x="288400" y="2827577"/>
            <a:ext cx="3303289" cy="1202846"/>
          </a:xfrm>
          <a:prstGeom prst="rect">
            <a:avLst/>
          </a:prstGeom>
          <a:noFill/>
          <a:ln w="28575">
            <a:solidFill>
              <a:schemeClr val="accent1"/>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2400" b="1" dirty="0">
                <a:solidFill>
                  <a:schemeClr val="dk2"/>
                </a:solidFill>
                <a:latin typeface="Calibri"/>
                <a:ea typeface="Calibri"/>
                <a:cs typeface="Calibri"/>
                <a:sym typeface="Calibri"/>
              </a:rPr>
              <a:t>Video: Wait for video to load and then click on the screen to play</a:t>
            </a:r>
            <a:endParaRPr sz="2400" dirty="0"/>
          </a:p>
        </p:txBody>
      </p:sp>
      <p:pic>
        <p:nvPicPr>
          <p:cNvPr id="3" name="Online Media 2">
            <a:hlinkClick r:id="" action="ppaction://media"/>
            <a:extLst>
              <a:ext uri="{FF2B5EF4-FFF2-40B4-BE49-F238E27FC236}">
                <a16:creationId xmlns:a16="http://schemas.microsoft.com/office/drawing/2014/main" id="{91CCE4A3-304D-4AD8-9D7D-3FD1B9F87018}"/>
              </a:ext>
            </a:extLst>
          </p:cNvPr>
          <p:cNvPicPr>
            <a:picLocks noRot="1" noChangeAspect="1"/>
          </p:cNvPicPr>
          <p:nvPr>
            <a:videoFile r:link="rId1"/>
          </p:nvPr>
        </p:nvPicPr>
        <p:blipFill>
          <a:blip r:embed="rId6"/>
          <a:stretch>
            <a:fillRect/>
          </a:stretch>
        </p:blipFill>
        <p:spPr>
          <a:xfrm>
            <a:off x="3737983" y="1092453"/>
            <a:ext cx="8307722" cy="4673094"/>
          </a:xfrm>
          <a:prstGeom prst="rect">
            <a:avLst/>
          </a:prstGeom>
        </p:spPr>
      </p:pic>
      <p:sp>
        <p:nvSpPr>
          <p:cNvPr id="6" name="Title 9">
            <a:extLst>
              <a:ext uri="{FF2B5EF4-FFF2-40B4-BE49-F238E27FC236}">
                <a16:creationId xmlns:a16="http://schemas.microsoft.com/office/drawing/2014/main" id="{30979920-114C-4241-8E3E-DBAB7567A9B4}"/>
              </a:ext>
            </a:extLst>
          </p:cNvPr>
          <p:cNvSpPr txBox="1">
            <a:spLocks/>
          </p:cNvSpPr>
          <p:nvPr/>
        </p:nvSpPr>
        <p:spPr>
          <a:xfrm>
            <a:off x="3735889" y="551893"/>
            <a:ext cx="8072934"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Title: Reflection</a:t>
            </a:r>
          </a:p>
        </p:txBody>
      </p:sp>
    </p:spTree>
    <p:extLst>
      <p:ext uri="{BB962C8B-B14F-4D97-AF65-F5344CB8AC3E}">
        <p14:creationId xmlns:p14="http://schemas.microsoft.com/office/powerpoint/2010/main" val="326508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5377" y="1565541"/>
            <a:ext cx="8275637" cy="4233851"/>
          </a:xfrm>
          <a:prstGeom prst="rect">
            <a:avLst/>
          </a:prstGeom>
        </p:spPr>
        <p:txBody>
          <a:bodyPr wrap="square">
            <a:spAutoFit/>
          </a:bodyPr>
          <a:lstStyle/>
          <a:p>
            <a:pPr marL="342900" indent="-342900">
              <a:lnSpc>
                <a:spcPct val="150000"/>
              </a:lnSpc>
              <a:buFontTx/>
              <a:buChar char="-"/>
              <a:defRPr/>
            </a:pPr>
            <a:r>
              <a:rPr lang="en-IE" sz="2400" dirty="0">
                <a:solidFill>
                  <a:srgbClr val="002060"/>
                </a:solidFill>
                <a:latin typeface="+mn-lt"/>
              </a:rPr>
              <a:t>GAA Future Leaders is officially linked to Gaisce. Students using the programme to complete their Gaisce Award must make weekly entries to the Reflective Journal in their </a:t>
            </a:r>
            <a:r>
              <a:rPr lang="en-IE" sz="2400" dirty="0" err="1">
                <a:solidFill>
                  <a:srgbClr val="002060"/>
                </a:solidFill>
                <a:latin typeface="+mn-lt"/>
              </a:rPr>
              <a:t>Mahara</a:t>
            </a:r>
            <a:r>
              <a:rPr lang="en-IE" sz="2400" dirty="0">
                <a:solidFill>
                  <a:srgbClr val="002060"/>
                </a:solidFill>
                <a:latin typeface="+mn-lt"/>
              </a:rPr>
              <a:t> </a:t>
            </a:r>
            <a:r>
              <a:rPr lang="en-IE" sz="2400" dirty="0" err="1">
                <a:solidFill>
                  <a:srgbClr val="002060"/>
                </a:solidFill>
                <a:latin typeface="+mn-lt"/>
              </a:rPr>
              <a:t>ePortfolio</a:t>
            </a:r>
            <a:r>
              <a:rPr lang="en-IE" sz="2400" dirty="0">
                <a:solidFill>
                  <a:srgbClr val="002060"/>
                </a:solidFill>
                <a:latin typeface="+mn-lt"/>
              </a:rPr>
              <a:t> to log their experiences and their reflections.</a:t>
            </a:r>
          </a:p>
          <a:p>
            <a:pPr>
              <a:lnSpc>
                <a:spcPct val="150000"/>
              </a:lnSpc>
              <a:defRPr/>
            </a:pPr>
            <a:endParaRPr lang="en-IE" sz="1400" dirty="0">
              <a:solidFill>
                <a:srgbClr val="002060"/>
              </a:solidFill>
              <a:latin typeface="+mn-lt"/>
            </a:endParaRPr>
          </a:p>
          <a:p>
            <a:pPr marL="342900" indent="-342900">
              <a:lnSpc>
                <a:spcPct val="150000"/>
              </a:lnSpc>
              <a:buFontTx/>
              <a:buChar char="-"/>
              <a:defRPr/>
            </a:pPr>
            <a:r>
              <a:rPr lang="en-IE" sz="2400" dirty="0">
                <a:solidFill>
                  <a:srgbClr val="002060"/>
                </a:solidFill>
                <a:latin typeface="+mn-lt"/>
              </a:rPr>
              <a:t>The Reflective Task is at the end of each module, this is to encourage students to reflect on their learning as they go through the modules. All students must do this task.</a:t>
            </a:r>
            <a:endParaRPr lang="en-IE" sz="2400" dirty="0">
              <a:solidFill>
                <a:srgbClr val="00206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9">
            <a:extLst>
              <a:ext uri="{FF2B5EF4-FFF2-40B4-BE49-F238E27FC236}">
                <a16:creationId xmlns:a16="http://schemas.microsoft.com/office/drawing/2014/main" id="{8874C132-61C7-48FE-9478-C858A2759D36}"/>
              </a:ext>
            </a:extLst>
          </p:cNvPr>
          <p:cNvSpPr txBox="1">
            <a:spLocks/>
          </p:cNvSpPr>
          <p:nvPr/>
        </p:nvSpPr>
        <p:spPr>
          <a:xfrm>
            <a:off x="2979683" y="1177235"/>
            <a:ext cx="9023350"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Reflective Journal Vs Reflective Task</a:t>
            </a:r>
          </a:p>
        </p:txBody>
      </p:sp>
      <p:pic>
        <p:nvPicPr>
          <p:cNvPr id="6" name="Picture 5" descr="A close up of a sign&#10;&#10;Description generated with high confidence">
            <a:extLst>
              <a:ext uri="{FF2B5EF4-FFF2-40B4-BE49-F238E27FC236}">
                <a16:creationId xmlns:a16="http://schemas.microsoft.com/office/drawing/2014/main" id="{59512147-FBDA-4F96-A317-390D36B491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26" y="1733780"/>
            <a:ext cx="2379297" cy="2890608"/>
          </a:xfrm>
          <a:prstGeom prst="rect">
            <a:avLst/>
          </a:prstGeom>
        </p:spPr>
      </p:pic>
    </p:spTree>
    <p:extLst>
      <p:ext uri="{BB962C8B-B14F-4D97-AF65-F5344CB8AC3E}">
        <p14:creationId xmlns:p14="http://schemas.microsoft.com/office/powerpoint/2010/main" val="2178362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4"/>
          <p:cNvSpPr>
            <a:spLocks noGrp="1"/>
          </p:cNvSpPr>
          <p:nvPr>
            <p:ph type="title"/>
          </p:nvPr>
        </p:nvSpPr>
        <p:spPr/>
        <p:txBody>
          <a:bodyPr/>
          <a:lstStyle/>
          <a:p>
            <a:endParaRPr lang="en-GB"/>
          </a:p>
        </p:txBody>
      </p:sp>
      <p:sp>
        <p:nvSpPr>
          <p:cNvPr id="6" name="Text Placeholder 5"/>
          <p:cNvSpPr>
            <a:spLocks noGrp="1"/>
          </p:cNvSpPr>
          <p:nvPr>
            <p:ph type="body" idx="1"/>
          </p:nvPr>
        </p:nvSpPr>
        <p:spPr/>
        <p:txBody>
          <a:bodyPr rtlCol="0">
            <a:normAutofit/>
          </a:bodyPr>
          <a:lstStyle/>
          <a:p>
            <a:pPr fontAlgn="auto">
              <a:spcAft>
                <a:spcPts val="0"/>
              </a:spcAft>
              <a:buFont typeface="Arial" panose="020B0604020202020204" pitchFamily="34" charset="0"/>
              <a:buNone/>
              <a:defRPr/>
            </a:pPr>
            <a:endParaRPr lang="en-GB"/>
          </a:p>
        </p:txBody>
      </p:sp>
      <p:pic>
        <p:nvPicPr>
          <p:cNvPr id="97283" name="Picture 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0743" y="-9457"/>
            <a:ext cx="2291255" cy="111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10800000" flipH="1" flipV="1">
            <a:off x="3017519" y="1709738"/>
            <a:ext cx="7894321" cy="3139321"/>
          </a:xfrm>
          <a:prstGeom prst="rect">
            <a:avLst/>
          </a:prstGeom>
          <a:noFill/>
        </p:spPr>
        <p:txBody>
          <a:bodyPr wrap="square" rtlCol="0">
            <a:spAutoFit/>
          </a:bodyPr>
          <a:lstStyle/>
          <a:p>
            <a:r>
              <a:rPr lang="en-IE" sz="2400" dirty="0">
                <a:solidFill>
                  <a:schemeClr val="accent5">
                    <a:lumMod val="75000"/>
                  </a:schemeClr>
                </a:solidFill>
                <a:latin typeface="+mn-lt"/>
              </a:rPr>
              <a:t>Reflect on your learning in this module under the following headings:</a:t>
            </a:r>
          </a:p>
          <a:p>
            <a:pPr marL="342900" indent="-342900">
              <a:lnSpc>
                <a:spcPct val="150000"/>
              </a:lnSpc>
              <a:buAutoNum type="arabicParenR"/>
            </a:pPr>
            <a:r>
              <a:rPr lang="en-IE" sz="2000" dirty="0">
                <a:solidFill>
                  <a:srgbClr val="002060"/>
                </a:solidFill>
                <a:latin typeface="+mn-lt"/>
              </a:rPr>
              <a:t>Three new things I learned were….</a:t>
            </a:r>
          </a:p>
          <a:p>
            <a:pPr marL="342900" indent="-342900">
              <a:lnSpc>
                <a:spcPct val="150000"/>
              </a:lnSpc>
              <a:buAutoNum type="arabicParenR"/>
            </a:pPr>
            <a:r>
              <a:rPr lang="en-IE" sz="2000" dirty="0">
                <a:solidFill>
                  <a:srgbClr val="002060"/>
                </a:solidFill>
                <a:latin typeface="+mn-lt"/>
              </a:rPr>
              <a:t>The most important thing I learned was… Why?</a:t>
            </a:r>
          </a:p>
          <a:p>
            <a:pPr marL="342900" indent="-342900">
              <a:lnSpc>
                <a:spcPct val="150000"/>
              </a:lnSpc>
              <a:buAutoNum type="arabicParenR"/>
            </a:pPr>
            <a:r>
              <a:rPr lang="en-IE" sz="2000" dirty="0">
                <a:solidFill>
                  <a:srgbClr val="002060"/>
                </a:solidFill>
                <a:latin typeface="+mn-lt"/>
              </a:rPr>
              <a:t>How would I rate my work a) personally and b) as part of a group, in the module? How could I improve my engagement?</a:t>
            </a:r>
          </a:p>
          <a:p>
            <a:pPr marL="342900" indent="-342900">
              <a:lnSpc>
                <a:spcPct val="150000"/>
              </a:lnSpc>
              <a:buAutoNum type="arabicParenR"/>
            </a:pPr>
            <a:r>
              <a:rPr lang="en-IE" sz="2000" dirty="0">
                <a:solidFill>
                  <a:srgbClr val="002060"/>
                </a:solidFill>
                <a:latin typeface="+mn-lt"/>
              </a:rPr>
              <a:t>How will I use what I’ve learned in the future? </a:t>
            </a:r>
          </a:p>
        </p:txBody>
      </p:sp>
      <p:sp>
        <p:nvSpPr>
          <p:cNvPr id="8" name="Title 9">
            <a:extLst>
              <a:ext uri="{FF2B5EF4-FFF2-40B4-BE49-F238E27FC236}">
                <a16:creationId xmlns:a16="http://schemas.microsoft.com/office/drawing/2014/main" id="{5322F7CC-1887-40F3-99A4-841B479C92ED}"/>
              </a:ext>
            </a:extLst>
          </p:cNvPr>
          <p:cNvSpPr txBox="1">
            <a:spLocks/>
          </p:cNvSpPr>
          <p:nvPr/>
        </p:nvSpPr>
        <p:spPr>
          <a:xfrm>
            <a:off x="2979683" y="1177235"/>
            <a:ext cx="9023350"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End of Module Reflective Task</a:t>
            </a:r>
          </a:p>
        </p:txBody>
      </p:sp>
      <p:pic>
        <p:nvPicPr>
          <p:cNvPr id="9" name="Picture 8" descr="A close up of a sign&#10;&#10;Description generated with high confidence">
            <a:extLst>
              <a:ext uri="{FF2B5EF4-FFF2-40B4-BE49-F238E27FC236}">
                <a16:creationId xmlns:a16="http://schemas.microsoft.com/office/drawing/2014/main" id="{5A3A896F-D91A-4C71-ACF6-F48BE73949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26" y="1733780"/>
            <a:ext cx="2379297" cy="2890608"/>
          </a:xfrm>
          <a:prstGeom prst="rect">
            <a:avLst/>
          </a:prstGeom>
        </p:spPr>
      </p:pic>
    </p:spTree>
    <p:extLst>
      <p:ext uri="{BB962C8B-B14F-4D97-AF65-F5344CB8AC3E}">
        <p14:creationId xmlns:p14="http://schemas.microsoft.com/office/powerpoint/2010/main" val="1453247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A6BAFC-B1DF-4907-BDC0-C4D651FF8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251" y="-17456"/>
            <a:ext cx="5860501" cy="687545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2654"/>
          <a:stretch/>
        </p:blipFill>
        <p:spPr>
          <a:xfrm>
            <a:off x="0" y="2"/>
            <a:ext cx="12379569" cy="6857998"/>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0F4FA126-4C96-4C1B-89EA-39B75F5EE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0434" y="6066842"/>
            <a:ext cx="3890317" cy="495678"/>
          </a:xfrm>
          <a:prstGeom prst="rect">
            <a:avLst/>
          </a:prstGeom>
        </p:spPr>
      </p:pic>
      <p:sp>
        <p:nvSpPr>
          <p:cNvPr id="11" name="TextBox 10">
            <a:extLst>
              <a:ext uri="{FF2B5EF4-FFF2-40B4-BE49-F238E27FC236}">
                <a16:creationId xmlns:a16="http://schemas.microsoft.com/office/drawing/2014/main" id="{0C6FB771-CEFC-4105-91E3-8B7DBB956E38}"/>
              </a:ext>
            </a:extLst>
          </p:cNvPr>
          <p:cNvSpPr txBox="1"/>
          <p:nvPr/>
        </p:nvSpPr>
        <p:spPr>
          <a:xfrm>
            <a:off x="-252183" y="385880"/>
            <a:ext cx="8505534" cy="1477328"/>
          </a:xfrm>
          <a:prstGeom prst="rect">
            <a:avLst/>
          </a:prstGeom>
          <a:noFill/>
        </p:spPr>
        <p:txBody>
          <a:bodyPr wrap="square" rtlCol="0">
            <a:spAutoFit/>
          </a:bodyPr>
          <a:lstStyle/>
          <a:p>
            <a:pPr algn="ctr"/>
            <a:r>
              <a:rPr lang="en-US" sz="5400" dirty="0">
                <a:solidFill>
                  <a:schemeClr val="accent1">
                    <a:lumMod val="50000"/>
                  </a:schemeClr>
                </a:solidFill>
              </a:rPr>
              <a:t>School Visit Overview</a:t>
            </a:r>
          </a:p>
          <a:p>
            <a:pPr algn="ctr"/>
            <a:r>
              <a:rPr lang="en-US" sz="3600" dirty="0">
                <a:solidFill>
                  <a:schemeClr val="accent1">
                    <a:lumMod val="50000"/>
                  </a:schemeClr>
                </a:solidFill>
              </a:rPr>
              <a:t>Partnership &amp; Shared Values	</a:t>
            </a:r>
          </a:p>
        </p:txBody>
      </p:sp>
      <p:pic>
        <p:nvPicPr>
          <p:cNvPr id="8" name="Picture 7">
            <a:extLst>
              <a:ext uri="{FF2B5EF4-FFF2-40B4-BE49-F238E27FC236}">
                <a16:creationId xmlns:a16="http://schemas.microsoft.com/office/drawing/2014/main" id="{F02DCD42-3265-4187-B45A-89D6CD6BC7AA}"/>
              </a:ext>
            </a:extLst>
          </p:cNvPr>
          <p:cNvPicPr>
            <a:picLocks noChangeAspect="1"/>
          </p:cNvPicPr>
          <p:nvPr/>
        </p:nvPicPr>
        <p:blipFill>
          <a:blip r:embed="rId6"/>
          <a:stretch>
            <a:fillRect/>
          </a:stretch>
        </p:blipFill>
        <p:spPr>
          <a:xfrm>
            <a:off x="2183613" y="2111914"/>
            <a:ext cx="3341090" cy="1626116"/>
          </a:xfrm>
          <a:prstGeom prst="rect">
            <a:avLst/>
          </a:prstGeom>
        </p:spPr>
      </p:pic>
      <p:pic>
        <p:nvPicPr>
          <p:cNvPr id="9" name="Picture 8">
            <a:extLst>
              <a:ext uri="{FF2B5EF4-FFF2-40B4-BE49-F238E27FC236}">
                <a16:creationId xmlns:a16="http://schemas.microsoft.com/office/drawing/2014/main" id="{4CEAA504-C99E-4161-9258-4A789336CAC5}"/>
              </a:ext>
            </a:extLst>
          </p:cNvPr>
          <p:cNvPicPr>
            <a:picLocks noChangeAspect="1"/>
          </p:cNvPicPr>
          <p:nvPr/>
        </p:nvPicPr>
        <p:blipFill>
          <a:blip r:embed="rId7"/>
          <a:stretch>
            <a:fillRect/>
          </a:stretch>
        </p:blipFill>
        <p:spPr>
          <a:xfrm>
            <a:off x="2029287" y="3986736"/>
            <a:ext cx="3649741" cy="1626116"/>
          </a:xfrm>
          <a:prstGeom prst="rect">
            <a:avLst/>
          </a:prstGeom>
        </p:spPr>
      </p:pic>
    </p:spTree>
    <p:extLst>
      <p:ext uri="{BB962C8B-B14F-4D97-AF65-F5344CB8AC3E}">
        <p14:creationId xmlns:p14="http://schemas.microsoft.com/office/powerpoint/2010/main" val="365955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rcRect/>
          <a:stretch>
            <a:fillRect/>
          </a:stretch>
        </p:blipFill>
        <p:spPr bwMode="auto">
          <a:xfrm>
            <a:off x="0" y="0"/>
            <a:ext cx="12192000" cy="6858000"/>
          </a:xfrm>
          <a:prstGeom prst="rect">
            <a:avLst/>
          </a:prstGeom>
          <a:noFill/>
          <a:ln w="9525">
            <a:noFill/>
            <a:miter lim="800000"/>
            <a:headEnd/>
            <a:tailEnd/>
          </a:ln>
        </p:spPr>
      </p:pic>
      <p:pic>
        <p:nvPicPr>
          <p:cNvPr id="4" name="Picture 3" descr="A close up of a logo&#10;&#10;Description generated with high confidence">
            <a:extLst>
              <a:ext uri="{FF2B5EF4-FFF2-40B4-BE49-F238E27FC236}">
                <a16:creationId xmlns:a16="http://schemas.microsoft.com/office/drawing/2014/main" id="{FAB6DF23-0010-49AA-AFCF-C7248DE2CA92}"/>
              </a:ext>
            </a:extLst>
          </p:cNvPr>
          <p:cNvPicPr>
            <a:picLocks noChangeAspect="1"/>
          </p:cNvPicPr>
          <p:nvPr/>
        </p:nvPicPr>
        <p:blipFill>
          <a:blip r:embed="rId5"/>
          <a:stretch>
            <a:fillRect/>
          </a:stretch>
        </p:blipFill>
        <p:spPr>
          <a:xfrm>
            <a:off x="1489240" y="1925967"/>
            <a:ext cx="901610" cy="901610"/>
          </a:xfrm>
          <a:prstGeom prst="rect">
            <a:avLst/>
          </a:prstGeom>
        </p:spPr>
      </p:pic>
      <p:sp>
        <p:nvSpPr>
          <p:cNvPr id="5" name="Google Shape;280;p46">
            <a:extLst>
              <a:ext uri="{FF2B5EF4-FFF2-40B4-BE49-F238E27FC236}">
                <a16:creationId xmlns:a16="http://schemas.microsoft.com/office/drawing/2014/main" id="{FF2434A8-A80D-472C-9602-6A8B88A7787C}"/>
              </a:ext>
            </a:extLst>
          </p:cNvPr>
          <p:cNvSpPr txBox="1"/>
          <p:nvPr/>
        </p:nvSpPr>
        <p:spPr>
          <a:xfrm>
            <a:off x="288400" y="2827577"/>
            <a:ext cx="3303289" cy="1202846"/>
          </a:xfrm>
          <a:prstGeom prst="rect">
            <a:avLst/>
          </a:prstGeom>
          <a:noFill/>
          <a:ln w="28575">
            <a:solidFill>
              <a:schemeClr val="accent1"/>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2400" b="1" dirty="0">
                <a:solidFill>
                  <a:schemeClr val="dk2"/>
                </a:solidFill>
                <a:latin typeface="Calibri"/>
                <a:ea typeface="Calibri"/>
                <a:cs typeface="Calibri"/>
                <a:sym typeface="Calibri"/>
              </a:rPr>
              <a:t>Video: Wait for video to load and then click on the screen to play</a:t>
            </a:r>
            <a:endParaRPr sz="2400" dirty="0"/>
          </a:p>
        </p:txBody>
      </p:sp>
      <p:pic>
        <p:nvPicPr>
          <p:cNvPr id="7" name="Online Media 6">
            <a:hlinkClick r:id="" action="ppaction://media"/>
            <a:extLst>
              <a:ext uri="{FF2B5EF4-FFF2-40B4-BE49-F238E27FC236}">
                <a16:creationId xmlns:a16="http://schemas.microsoft.com/office/drawing/2014/main" id="{7C1F25E5-3235-4EEF-9577-894143756018}"/>
              </a:ext>
            </a:extLst>
          </p:cNvPr>
          <p:cNvPicPr>
            <a:picLocks noRot="1" noChangeAspect="1"/>
          </p:cNvPicPr>
          <p:nvPr>
            <a:videoFile r:link="rId1"/>
          </p:nvPr>
        </p:nvPicPr>
        <p:blipFill>
          <a:blip r:embed="rId6"/>
          <a:stretch>
            <a:fillRect/>
          </a:stretch>
        </p:blipFill>
        <p:spPr>
          <a:xfrm>
            <a:off x="3729970" y="1108438"/>
            <a:ext cx="8323748" cy="4682108"/>
          </a:xfrm>
          <a:prstGeom prst="rect">
            <a:avLst/>
          </a:prstGeom>
        </p:spPr>
      </p:pic>
      <p:sp>
        <p:nvSpPr>
          <p:cNvPr id="6" name="Title 9">
            <a:extLst>
              <a:ext uri="{FF2B5EF4-FFF2-40B4-BE49-F238E27FC236}">
                <a16:creationId xmlns:a16="http://schemas.microsoft.com/office/drawing/2014/main" id="{51C8DE7B-B990-40BB-99D0-FD7410D02A98}"/>
              </a:ext>
            </a:extLst>
          </p:cNvPr>
          <p:cNvSpPr txBox="1">
            <a:spLocks/>
          </p:cNvSpPr>
          <p:nvPr/>
        </p:nvSpPr>
        <p:spPr>
          <a:xfrm>
            <a:off x="3735889" y="551893"/>
            <a:ext cx="8072934"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Title: Partnership &amp; Shared Values</a:t>
            </a:r>
          </a:p>
        </p:txBody>
      </p:sp>
    </p:spTree>
    <p:extLst>
      <p:ext uri="{BB962C8B-B14F-4D97-AF65-F5344CB8AC3E}">
        <p14:creationId xmlns:p14="http://schemas.microsoft.com/office/powerpoint/2010/main" val="173020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A6BAFC-B1DF-4907-BDC0-C4D651FF8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251" y="-17456"/>
            <a:ext cx="5860501" cy="687545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2654"/>
          <a:stretch/>
        </p:blipFill>
        <p:spPr>
          <a:xfrm>
            <a:off x="0" y="2"/>
            <a:ext cx="12379569" cy="6857998"/>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0F4FA126-4C96-4C1B-89EA-39B75F5EE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0434" y="6066842"/>
            <a:ext cx="3890317" cy="495678"/>
          </a:xfrm>
          <a:prstGeom prst="rect">
            <a:avLst/>
          </a:prstGeom>
        </p:spPr>
      </p:pic>
      <p:sp>
        <p:nvSpPr>
          <p:cNvPr id="11" name="TextBox 10">
            <a:extLst>
              <a:ext uri="{FF2B5EF4-FFF2-40B4-BE49-F238E27FC236}">
                <a16:creationId xmlns:a16="http://schemas.microsoft.com/office/drawing/2014/main" id="{0C6FB771-CEFC-4105-91E3-8B7DBB956E38}"/>
              </a:ext>
            </a:extLst>
          </p:cNvPr>
          <p:cNvSpPr txBox="1"/>
          <p:nvPr/>
        </p:nvSpPr>
        <p:spPr>
          <a:xfrm>
            <a:off x="-252183" y="385880"/>
            <a:ext cx="8505534" cy="1477328"/>
          </a:xfrm>
          <a:prstGeom prst="rect">
            <a:avLst/>
          </a:prstGeom>
          <a:noFill/>
        </p:spPr>
        <p:txBody>
          <a:bodyPr wrap="square" rtlCol="0">
            <a:spAutoFit/>
          </a:bodyPr>
          <a:lstStyle/>
          <a:p>
            <a:pPr algn="ctr"/>
            <a:r>
              <a:rPr lang="en-US" sz="5400" dirty="0">
                <a:solidFill>
                  <a:schemeClr val="accent1">
                    <a:lumMod val="50000"/>
                  </a:schemeClr>
                </a:solidFill>
              </a:rPr>
              <a:t>School Visit Overview</a:t>
            </a:r>
          </a:p>
          <a:p>
            <a:pPr algn="ctr"/>
            <a:r>
              <a:rPr lang="en-US" sz="3600" dirty="0">
                <a:solidFill>
                  <a:schemeClr val="accent1">
                    <a:lumMod val="50000"/>
                  </a:schemeClr>
                </a:solidFill>
              </a:rPr>
              <a:t>Leadership	</a:t>
            </a:r>
          </a:p>
        </p:txBody>
      </p:sp>
      <p:pic>
        <p:nvPicPr>
          <p:cNvPr id="3" name="Picture 2" descr="A close up of a plate&#10;&#10;Description generated with high confidence">
            <a:extLst>
              <a:ext uri="{FF2B5EF4-FFF2-40B4-BE49-F238E27FC236}">
                <a16:creationId xmlns:a16="http://schemas.microsoft.com/office/drawing/2014/main" id="{11C51E61-8D2E-4E03-B72C-92EB953A91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5719" y="2874647"/>
            <a:ext cx="4893291" cy="1364475"/>
          </a:xfrm>
          <a:prstGeom prst="rect">
            <a:avLst/>
          </a:prstGeom>
        </p:spPr>
      </p:pic>
    </p:spTree>
    <p:extLst>
      <p:ext uri="{BB962C8B-B14F-4D97-AF65-F5344CB8AC3E}">
        <p14:creationId xmlns:p14="http://schemas.microsoft.com/office/powerpoint/2010/main" val="3567453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rcRect/>
          <a:stretch>
            <a:fillRect/>
          </a:stretch>
        </p:blipFill>
        <p:spPr bwMode="auto">
          <a:xfrm>
            <a:off x="0" y="0"/>
            <a:ext cx="12192000" cy="6858000"/>
          </a:xfrm>
          <a:prstGeom prst="rect">
            <a:avLst/>
          </a:prstGeom>
          <a:noFill/>
          <a:ln w="9525">
            <a:noFill/>
            <a:miter lim="800000"/>
            <a:headEnd/>
            <a:tailEnd/>
          </a:ln>
        </p:spPr>
      </p:pic>
      <p:pic>
        <p:nvPicPr>
          <p:cNvPr id="4" name="Picture 3" descr="A close up of a logo&#10;&#10;Description generated with high confidence">
            <a:extLst>
              <a:ext uri="{FF2B5EF4-FFF2-40B4-BE49-F238E27FC236}">
                <a16:creationId xmlns:a16="http://schemas.microsoft.com/office/drawing/2014/main" id="{FAB6DF23-0010-49AA-AFCF-C7248DE2CA92}"/>
              </a:ext>
            </a:extLst>
          </p:cNvPr>
          <p:cNvPicPr>
            <a:picLocks noChangeAspect="1"/>
          </p:cNvPicPr>
          <p:nvPr/>
        </p:nvPicPr>
        <p:blipFill>
          <a:blip r:embed="rId5"/>
          <a:stretch>
            <a:fillRect/>
          </a:stretch>
        </p:blipFill>
        <p:spPr>
          <a:xfrm>
            <a:off x="1489240" y="1925967"/>
            <a:ext cx="901610" cy="901610"/>
          </a:xfrm>
          <a:prstGeom prst="rect">
            <a:avLst/>
          </a:prstGeom>
        </p:spPr>
      </p:pic>
      <p:sp>
        <p:nvSpPr>
          <p:cNvPr id="5" name="Google Shape;280;p46">
            <a:extLst>
              <a:ext uri="{FF2B5EF4-FFF2-40B4-BE49-F238E27FC236}">
                <a16:creationId xmlns:a16="http://schemas.microsoft.com/office/drawing/2014/main" id="{FF2434A8-A80D-472C-9602-6A8B88A7787C}"/>
              </a:ext>
            </a:extLst>
          </p:cNvPr>
          <p:cNvSpPr txBox="1"/>
          <p:nvPr/>
        </p:nvSpPr>
        <p:spPr>
          <a:xfrm>
            <a:off x="288400" y="2827577"/>
            <a:ext cx="3303289" cy="1202846"/>
          </a:xfrm>
          <a:prstGeom prst="rect">
            <a:avLst/>
          </a:prstGeom>
          <a:noFill/>
          <a:ln w="28575">
            <a:solidFill>
              <a:schemeClr val="accent1"/>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2400" b="1" dirty="0">
                <a:solidFill>
                  <a:schemeClr val="dk2"/>
                </a:solidFill>
                <a:latin typeface="Calibri"/>
                <a:ea typeface="Calibri"/>
                <a:cs typeface="Calibri"/>
                <a:sym typeface="Calibri"/>
              </a:rPr>
              <a:t>Video: Wait for video to load and then click on the screen to play</a:t>
            </a:r>
            <a:endParaRPr sz="2400" dirty="0"/>
          </a:p>
        </p:txBody>
      </p:sp>
      <p:pic>
        <p:nvPicPr>
          <p:cNvPr id="3" name="Online Media 2">
            <a:hlinkClick r:id="" action="ppaction://media"/>
            <a:extLst>
              <a:ext uri="{FF2B5EF4-FFF2-40B4-BE49-F238E27FC236}">
                <a16:creationId xmlns:a16="http://schemas.microsoft.com/office/drawing/2014/main" id="{F91DC59D-E767-4421-817D-482B906F9100}"/>
              </a:ext>
            </a:extLst>
          </p:cNvPr>
          <p:cNvPicPr>
            <a:picLocks noRot="1" noChangeAspect="1"/>
          </p:cNvPicPr>
          <p:nvPr>
            <a:videoFile r:link="rId1"/>
          </p:nvPr>
        </p:nvPicPr>
        <p:blipFill>
          <a:blip r:embed="rId6"/>
          <a:stretch>
            <a:fillRect/>
          </a:stretch>
        </p:blipFill>
        <p:spPr>
          <a:xfrm>
            <a:off x="3741126" y="1094221"/>
            <a:ext cx="8301436" cy="4669557"/>
          </a:xfrm>
          <a:prstGeom prst="rect">
            <a:avLst/>
          </a:prstGeom>
        </p:spPr>
      </p:pic>
      <p:sp>
        <p:nvSpPr>
          <p:cNvPr id="6" name="Title 9">
            <a:extLst>
              <a:ext uri="{FF2B5EF4-FFF2-40B4-BE49-F238E27FC236}">
                <a16:creationId xmlns:a16="http://schemas.microsoft.com/office/drawing/2014/main" id="{4B7BA613-FCEB-4F16-A0DE-DC15B561E9AE}"/>
              </a:ext>
            </a:extLst>
          </p:cNvPr>
          <p:cNvSpPr txBox="1">
            <a:spLocks/>
          </p:cNvSpPr>
          <p:nvPr/>
        </p:nvSpPr>
        <p:spPr>
          <a:xfrm>
            <a:off x="3735889" y="551893"/>
            <a:ext cx="8072934"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Title: Leadership</a:t>
            </a:r>
          </a:p>
        </p:txBody>
      </p:sp>
    </p:spTree>
    <p:extLst>
      <p:ext uri="{BB962C8B-B14F-4D97-AF65-F5344CB8AC3E}">
        <p14:creationId xmlns:p14="http://schemas.microsoft.com/office/powerpoint/2010/main" val="12714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0063" y="1933756"/>
            <a:ext cx="8275637" cy="3785652"/>
          </a:xfrm>
          <a:prstGeom prst="rect">
            <a:avLst/>
          </a:prstGeom>
        </p:spPr>
        <p:txBody>
          <a:bodyPr>
            <a:spAutoFit/>
          </a:bodyPr>
          <a:lstStyle/>
          <a:p>
            <a:pPr>
              <a:lnSpc>
                <a:spcPct val="150000"/>
              </a:lnSpc>
              <a:defRPr/>
            </a:pPr>
            <a:r>
              <a:rPr lang="en-IE" sz="2400" dirty="0">
                <a:solidFill>
                  <a:srgbClr val="002060"/>
                </a:solidFill>
                <a:latin typeface="+mn-lt"/>
              </a:rPr>
              <a:t>This is a leadership course, in a GAA context. The students learn about the different roles needed in the running of a Club, team or event in the various modules, then fulfil the roles by running events related to the programme.</a:t>
            </a:r>
          </a:p>
          <a:p>
            <a:pPr marL="342900" indent="-342900">
              <a:buFontTx/>
              <a:buChar char="-"/>
              <a:defRPr/>
            </a:pPr>
            <a:endParaRPr lang="en-IE" sz="2400" dirty="0">
              <a:solidFill>
                <a:srgbClr val="002060"/>
              </a:solidFill>
              <a:latin typeface="+mn-lt"/>
            </a:endParaRPr>
          </a:p>
          <a:p>
            <a:pPr marL="342900" indent="-342900">
              <a:buFontTx/>
              <a:buChar char="-"/>
              <a:defRPr/>
            </a:pPr>
            <a:endParaRPr lang="en-IE" sz="2400" dirty="0">
              <a:solidFill>
                <a:srgbClr val="002060"/>
              </a:solidFill>
              <a:latin typeface="+mn-lt"/>
            </a:endParaRPr>
          </a:p>
          <a:p>
            <a:pPr>
              <a:defRPr/>
            </a:pPr>
            <a:endParaRPr lang="en-IE" sz="2400" dirty="0">
              <a:solidFill>
                <a:srgbClr val="002060"/>
              </a:solidFill>
            </a:endParaRPr>
          </a:p>
          <a:p>
            <a:pPr>
              <a:defRPr/>
            </a:pPr>
            <a:endParaRPr lang="en-IE" sz="2400" dirty="0">
              <a:solidFill>
                <a:srgbClr val="00206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9">
            <a:extLst>
              <a:ext uri="{FF2B5EF4-FFF2-40B4-BE49-F238E27FC236}">
                <a16:creationId xmlns:a16="http://schemas.microsoft.com/office/drawing/2014/main" id="{1B7D7466-70A9-4DD7-B703-F7792AD648BC}"/>
              </a:ext>
            </a:extLst>
          </p:cNvPr>
          <p:cNvSpPr txBox="1">
            <a:spLocks/>
          </p:cNvSpPr>
          <p:nvPr/>
        </p:nvSpPr>
        <p:spPr>
          <a:xfrm>
            <a:off x="2979683" y="1177235"/>
            <a:ext cx="9023350"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Leadership Through Gaelic Games</a:t>
            </a:r>
          </a:p>
        </p:txBody>
      </p:sp>
    </p:spTree>
    <p:extLst>
      <p:ext uri="{BB962C8B-B14F-4D97-AF65-F5344CB8AC3E}">
        <p14:creationId xmlns:p14="http://schemas.microsoft.com/office/powerpoint/2010/main" val="107770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A6BAFC-B1DF-4907-BDC0-C4D651FF8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251" y="-17456"/>
            <a:ext cx="5860501" cy="687545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2654"/>
          <a:stretch/>
        </p:blipFill>
        <p:spPr>
          <a:xfrm>
            <a:off x="0" y="2"/>
            <a:ext cx="12379569" cy="6857998"/>
          </a:xfrm>
          <a:prstGeom prst="rect">
            <a:avLst/>
          </a:prstGeom>
        </p:spPr>
      </p:pic>
      <p:sp>
        <p:nvSpPr>
          <p:cNvPr id="8" name="TextBox 7"/>
          <p:cNvSpPr txBox="1"/>
          <p:nvPr/>
        </p:nvSpPr>
        <p:spPr>
          <a:xfrm>
            <a:off x="-252183" y="385880"/>
            <a:ext cx="8505534" cy="923330"/>
          </a:xfrm>
          <a:prstGeom prst="rect">
            <a:avLst/>
          </a:prstGeom>
          <a:noFill/>
        </p:spPr>
        <p:txBody>
          <a:bodyPr wrap="square" rtlCol="0">
            <a:spAutoFit/>
          </a:bodyPr>
          <a:lstStyle/>
          <a:p>
            <a:pPr algn="ctr"/>
            <a:r>
              <a:rPr lang="en-US" sz="5400" dirty="0">
                <a:solidFill>
                  <a:schemeClr val="accent1">
                    <a:lumMod val="50000"/>
                  </a:schemeClr>
                </a:solidFill>
              </a:rPr>
              <a:t>School Visit Overview</a:t>
            </a:r>
          </a:p>
        </p:txBody>
      </p:sp>
      <p:pic>
        <p:nvPicPr>
          <p:cNvPr id="7" name="Picture 6" descr="A close up of a logo&#10;&#10;Description generated with very high confidence">
            <a:extLst>
              <a:ext uri="{FF2B5EF4-FFF2-40B4-BE49-F238E27FC236}">
                <a16:creationId xmlns:a16="http://schemas.microsoft.com/office/drawing/2014/main" id="{0F4FA126-4C96-4C1B-89EA-39B75F5EE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0434" y="6066842"/>
            <a:ext cx="3890317" cy="495678"/>
          </a:xfrm>
          <a:prstGeom prst="rect">
            <a:avLst/>
          </a:prstGeom>
        </p:spPr>
      </p:pic>
      <p:pic>
        <p:nvPicPr>
          <p:cNvPr id="12" name="Picture 11">
            <a:extLst>
              <a:ext uri="{FF2B5EF4-FFF2-40B4-BE49-F238E27FC236}">
                <a16:creationId xmlns:a16="http://schemas.microsoft.com/office/drawing/2014/main" id="{933AEEC4-CA1B-47C9-BDC0-1FA4C58281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18422">
            <a:off x="2355257" y="2200969"/>
            <a:ext cx="2426490" cy="3431331"/>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45205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A6BAFC-B1DF-4907-BDC0-C4D651FF8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251" y="-17456"/>
            <a:ext cx="5860501" cy="687545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2654"/>
          <a:stretch/>
        </p:blipFill>
        <p:spPr>
          <a:xfrm>
            <a:off x="0" y="2"/>
            <a:ext cx="12379569" cy="6857998"/>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0F4FA126-4C96-4C1B-89EA-39B75F5EE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0434" y="6066842"/>
            <a:ext cx="3890317" cy="495678"/>
          </a:xfrm>
          <a:prstGeom prst="rect">
            <a:avLst/>
          </a:prstGeom>
        </p:spPr>
      </p:pic>
      <p:sp>
        <p:nvSpPr>
          <p:cNvPr id="11" name="TextBox 10">
            <a:extLst>
              <a:ext uri="{FF2B5EF4-FFF2-40B4-BE49-F238E27FC236}">
                <a16:creationId xmlns:a16="http://schemas.microsoft.com/office/drawing/2014/main" id="{0C6FB771-CEFC-4105-91E3-8B7DBB956E38}"/>
              </a:ext>
            </a:extLst>
          </p:cNvPr>
          <p:cNvSpPr txBox="1"/>
          <p:nvPr/>
        </p:nvSpPr>
        <p:spPr>
          <a:xfrm>
            <a:off x="-252183" y="385880"/>
            <a:ext cx="8505534" cy="2585323"/>
          </a:xfrm>
          <a:prstGeom prst="rect">
            <a:avLst/>
          </a:prstGeom>
          <a:noFill/>
        </p:spPr>
        <p:txBody>
          <a:bodyPr wrap="square" rtlCol="0">
            <a:spAutoFit/>
          </a:bodyPr>
          <a:lstStyle/>
          <a:p>
            <a:pPr algn="ctr"/>
            <a:r>
              <a:rPr lang="en-US" sz="5400" dirty="0">
                <a:solidFill>
                  <a:schemeClr val="accent1">
                    <a:lumMod val="50000"/>
                  </a:schemeClr>
                </a:solidFill>
              </a:rPr>
              <a:t>School Visit Overview</a:t>
            </a:r>
          </a:p>
          <a:p>
            <a:pPr algn="ctr"/>
            <a:r>
              <a:rPr lang="en-US" sz="3600" dirty="0">
                <a:solidFill>
                  <a:schemeClr val="accent1">
                    <a:lumMod val="50000"/>
                  </a:schemeClr>
                </a:solidFill>
              </a:rPr>
              <a:t>Practical Application </a:t>
            </a:r>
          </a:p>
          <a:p>
            <a:pPr algn="ctr"/>
            <a:r>
              <a:rPr lang="en-US" sz="3600" dirty="0">
                <a:solidFill>
                  <a:schemeClr val="accent1">
                    <a:lumMod val="50000"/>
                  </a:schemeClr>
                </a:solidFill>
              </a:rPr>
              <a:t>of Skills </a:t>
            </a:r>
          </a:p>
          <a:p>
            <a:pPr algn="ctr"/>
            <a:r>
              <a:rPr lang="en-US" sz="3600" dirty="0">
                <a:solidFill>
                  <a:schemeClr val="accent1">
                    <a:lumMod val="50000"/>
                  </a:schemeClr>
                </a:solidFill>
              </a:rPr>
              <a:t>&amp; </a:t>
            </a:r>
            <a:r>
              <a:rPr lang="en-US" sz="3600" dirty="0" err="1">
                <a:solidFill>
                  <a:schemeClr val="accent1">
                    <a:lumMod val="50000"/>
                  </a:schemeClr>
                </a:solidFill>
              </a:rPr>
              <a:t>Organising</a:t>
            </a:r>
            <a:r>
              <a:rPr lang="en-US" sz="3600" dirty="0">
                <a:solidFill>
                  <a:schemeClr val="accent1">
                    <a:lumMod val="50000"/>
                  </a:schemeClr>
                </a:solidFill>
              </a:rPr>
              <a:t> an Event</a:t>
            </a:r>
          </a:p>
        </p:txBody>
      </p:sp>
      <p:pic>
        <p:nvPicPr>
          <p:cNvPr id="4" name="Picture 3" descr="A drawing of a face&#10;&#10;Description generated with high confidence">
            <a:extLst>
              <a:ext uri="{FF2B5EF4-FFF2-40B4-BE49-F238E27FC236}">
                <a16:creationId xmlns:a16="http://schemas.microsoft.com/office/drawing/2014/main" id="{B4D0454A-4760-442F-B368-C2C8141156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5231" y="2971203"/>
            <a:ext cx="2806619" cy="2862751"/>
          </a:xfrm>
          <a:prstGeom prst="rect">
            <a:avLst/>
          </a:prstGeom>
        </p:spPr>
      </p:pic>
    </p:spTree>
    <p:extLst>
      <p:ext uri="{BB962C8B-B14F-4D97-AF65-F5344CB8AC3E}">
        <p14:creationId xmlns:p14="http://schemas.microsoft.com/office/powerpoint/2010/main" val="2608402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rcRect/>
          <a:stretch>
            <a:fillRect/>
          </a:stretch>
        </p:blipFill>
        <p:spPr bwMode="auto">
          <a:xfrm>
            <a:off x="0" y="0"/>
            <a:ext cx="12192000" cy="6858000"/>
          </a:xfrm>
          <a:prstGeom prst="rect">
            <a:avLst/>
          </a:prstGeom>
          <a:noFill/>
          <a:ln w="9525">
            <a:noFill/>
            <a:miter lim="800000"/>
            <a:headEnd/>
            <a:tailEnd/>
          </a:ln>
        </p:spPr>
      </p:pic>
      <p:pic>
        <p:nvPicPr>
          <p:cNvPr id="4" name="Picture 3" descr="A close up of a logo&#10;&#10;Description generated with high confidence">
            <a:extLst>
              <a:ext uri="{FF2B5EF4-FFF2-40B4-BE49-F238E27FC236}">
                <a16:creationId xmlns:a16="http://schemas.microsoft.com/office/drawing/2014/main" id="{FAB6DF23-0010-49AA-AFCF-C7248DE2CA92}"/>
              </a:ext>
            </a:extLst>
          </p:cNvPr>
          <p:cNvPicPr>
            <a:picLocks noChangeAspect="1"/>
          </p:cNvPicPr>
          <p:nvPr/>
        </p:nvPicPr>
        <p:blipFill>
          <a:blip r:embed="rId5"/>
          <a:stretch>
            <a:fillRect/>
          </a:stretch>
        </p:blipFill>
        <p:spPr>
          <a:xfrm>
            <a:off x="1489240" y="1925967"/>
            <a:ext cx="901610" cy="901610"/>
          </a:xfrm>
          <a:prstGeom prst="rect">
            <a:avLst/>
          </a:prstGeom>
        </p:spPr>
      </p:pic>
      <p:sp>
        <p:nvSpPr>
          <p:cNvPr id="5" name="Google Shape;280;p46">
            <a:extLst>
              <a:ext uri="{FF2B5EF4-FFF2-40B4-BE49-F238E27FC236}">
                <a16:creationId xmlns:a16="http://schemas.microsoft.com/office/drawing/2014/main" id="{FF2434A8-A80D-472C-9602-6A8B88A7787C}"/>
              </a:ext>
            </a:extLst>
          </p:cNvPr>
          <p:cNvSpPr txBox="1"/>
          <p:nvPr/>
        </p:nvSpPr>
        <p:spPr>
          <a:xfrm>
            <a:off x="288400" y="2827577"/>
            <a:ext cx="3303289" cy="1202846"/>
          </a:xfrm>
          <a:prstGeom prst="rect">
            <a:avLst/>
          </a:prstGeom>
          <a:noFill/>
          <a:ln w="28575">
            <a:solidFill>
              <a:schemeClr val="accent1"/>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2400" b="1" dirty="0">
                <a:solidFill>
                  <a:schemeClr val="dk2"/>
                </a:solidFill>
                <a:latin typeface="Calibri"/>
                <a:ea typeface="Calibri"/>
                <a:cs typeface="Calibri"/>
                <a:sym typeface="Calibri"/>
              </a:rPr>
              <a:t>Video: Wait for video to load and then click on the screen to play</a:t>
            </a:r>
            <a:endParaRPr sz="2400" dirty="0"/>
          </a:p>
        </p:txBody>
      </p:sp>
      <p:sp>
        <p:nvSpPr>
          <p:cNvPr id="6" name="Title 9">
            <a:extLst>
              <a:ext uri="{FF2B5EF4-FFF2-40B4-BE49-F238E27FC236}">
                <a16:creationId xmlns:a16="http://schemas.microsoft.com/office/drawing/2014/main" id="{4B7BA613-FCEB-4F16-A0DE-DC15B561E9AE}"/>
              </a:ext>
            </a:extLst>
          </p:cNvPr>
          <p:cNvSpPr txBox="1">
            <a:spLocks/>
          </p:cNvSpPr>
          <p:nvPr/>
        </p:nvSpPr>
        <p:spPr>
          <a:xfrm>
            <a:off x="3735889" y="551893"/>
            <a:ext cx="8072934"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Title: Practical Application of Skills</a:t>
            </a:r>
          </a:p>
        </p:txBody>
      </p:sp>
      <p:pic>
        <p:nvPicPr>
          <p:cNvPr id="7" name="Online Media 6">
            <a:hlinkClick r:id="" action="ppaction://media"/>
            <a:extLst>
              <a:ext uri="{FF2B5EF4-FFF2-40B4-BE49-F238E27FC236}">
                <a16:creationId xmlns:a16="http://schemas.microsoft.com/office/drawing/2014/main" id="{8926DEDB-9EF8-40D0-BEE0-CF0C5E5E8180}"/>
              </a:ext>
            </a:extLst>
          </p:cNvPr>
          <p:cNvPicPr>
            <a:picLocks noRot="1" noChangeAspect="1"/>
          </p:cNvPicPr>
          <p:nvPr>
            <a:videoFile r:link="rId1"/>
          </p:nvPr>
        </p:nvPicPr>
        <p:blipFill>
          <a:blip r:embed="rId6"/>
          <a:stretch>
            <a:fillRect/>
          </a:stretch>
        </p:blipFill>
        <p:spPr>
          <a:xfrm>
            <a:off x="3735889" y="1108438"/>
            <a:ext cx="8295002" cy="4665939"/>
          </a:xfrm>
          <a:prstGeom prst="rect">
            <a:avLst/>
          </a:prstGeom>
        </p:spPr>
      </p:pic>
    </p:spTree>
    <p:extLst>
      <p:ext uri="{BB962C8B-B14F-4D97-AF65-F5344CB8AC3E}">
        <p14:creationId xmlns:p14="http://schemas.microsoft.com/office/powerpoint/2010/main" val="106106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1" name="Text Placeholder 10"/>
          <p:cNvSpPr>
            <a:spLocks noGrp="1"/>
          </p:cNvSpPr>
          <p:nvPr>
            <p:ph type="body" idx="1"/>
          </p:nvPr>
        </p:nvSpPr>
        <p:spPr>
          <a:xfrm>
            <a:off x="2887025" y="3844713"/>
            <a:ext cx="8098838" cy="1866088"/>
          </a:xfrm>
          <a:solidFill>
            <a:schemeClr val="bg1"/>
          </a:solidFill>
        </p:spPr>
        <p:txBody>
          <a:bodyPr rtlCol="0">
            <a:normAutofit/>
          </a:bodyPr>
          <a:lstStyle/>
          <a:p>
            <a:pPr lvl="1" eaLnBrk="1" fontAlgn="auto" hangingPunct="1">
              <a:lnSpc>
                <a:spcPct val="160000"/>
              </a:lnSpc>
              <a:spcAft>
                <a:spcPts val="0"/>
              </a:spcAft>
              <a:defRPr/>
            </a:pPr>
            <a:endParaRPr lang="en-GB" sz="1800" dirty="0">
              <a:solidFill>
                <a:schemeClr val="accent1">
                  <a:lumMod val="50000"/>
                </a:schemeClr>
              </a:solidFill>
            </a:endParaRPr>
          </a:p>
          <a:p>
            <a:pPr lvl="1" eaLnBrk="1" fontAlgn="auto" hangingPunct="1">
              <a:lnSpc>
                <a:spcPct val="160000"/>
              </a:lnSpc>
              <a:spcAft>
                <a:spcPts val="0"/>
              </a:spcAft>
              <a:defRPr/>
            </a:pPr>
            <a:r>
              <a:rPr lang="en-GB" sz="1800" b="1" dirty="0">
                <a:solidFill>
                  <a:schemeClr val="accent1">
                    <a:lumMod val="50000"/>
                  </a:schemeClr>
                </a:solidFill>
              </a:rPr>
              <a:t>- Super Games Blitzes are ran by TYs for 1</a:t>
            </a:r>
            <a:r>
              <a:rPr lang="en-GB" sz="1800" b="1" baseline="30000" dirty="0">
                <a:solidFill>
                  <a:schemeClr val="accent1">
                    <a:lumMod val="50000"/>
                  </a:schemeClr>
                </a:solidFill>
              </a:rPr>
              <a:t>st</a:t>
            </a:r>
            <a:r>
              <a:rPr lang="en-GB" sz="1800" b="1" dirty="0">
                <a:solidFill>
                  <a:schemeClr val="accent1">
                    <a:lumMod val="50000"/>
                  </a:schemeClr>
                </a:solidFill>
              </a:rPr>
              <a:t> &amp; 2</a:t>
            </a:r>
            <a:r>
              <a:rPr lang="en-GB" sz="1800" b="1" baseline="30000" dirty="0">
                <a:solidFill>
                  <a:schemeClr val="accent1">
                    <a:lumMod val="50000"/>
                  </a:schemeClr>
                </a:solidFill>
              </a:rPr>
              <a:t>nd</a:t>
            </a:r>
            <a:r>
              <a:rPr lang="en-GB" sz="1800" b="1" dirty="0">
                <a:solidFill>
                  <a:schemeClr val="accent1">
                    <a:lumMod val="50000"/>
                  </a:schemeClr>
                </a:solidFill>
              </a:rPr>
              <a:t> years</a:t>
            </a:r>
          </a:p>
          <a:p>
            <a:pPr lvl="1" eaLnBrk="1" fontAlgn="auto" hangingPunct="1">
              <a:lnSpc>
                <a:spcPct val="160000"/>
              </a:lnSpc>
              <a:spcAft>
                <a:spcPts val="0"/>
              </a:spcAft>
              <a:defRPr/>
            </a:pPr>
            <a:r>
              <a:rPr lang="en-GB" sz="1800" b="1" dirty="0">
                <a:solidFill>
                  <a:schemeClr val="accent1">
                    <a:lumMod val="50000"/>
                  </a:schemeClr>
                </a:solidFill>
              </a:rPr>
              <a:t>- Go Games Blitzes and Fun &amp; Run are ran by TYs for Primary School pupils.</a:t>
            </a:r>
            <a:endParaRPr lang="en-GB" sz="1800" b="1" dirty="0">
              <a:solidFill>
                <a:schemeClr val="accent5">
                  <a:lumMod val="75000"/>
                </a:schemeClr>
              </a:solidFill>
            </a:endParaRPr>
          </a:p>
          <a:p>
            <a:pPr marL="1028700" lvl="1" indent="-571500" eaLnBrk="1" fontAlgn="auto" hangingPunct="1">
              <a:spcAft>
                <a:spcPts val="0"/>
              </a:spcAft>
              <a:buFontTx/>
              <a:buChar char="-"/>
              <a:defRPr/>
            </a:pPr>
            <a:endParaRPr lang="en-GB" sz="4000" dirty="0">
              <a:solidFill>
                <a:schemeClr val="accent1">
                  <a:lumMod val="50000"/>
                </a:schemeClr>
              </a:solidFill>
            </a:endParaRPr>
          </a:p>
          <a:p>
            <a:pPr lvl="1" eaLnBrk="1" fontAlgn="auto" hangingPunct="1">
              <a:spcAft>
                <a:spcPts val="0"/>
              </a:spcAft>
              <a:defRPr/>
            </a:pPr>
            <a:endParaRPr lang="en-GB" sz="2400" dirty="0">
              <a:solidFill>
                <a:schemeClr val="accent1">
                  <a:lumMod val="50000"/>
                </a:scheme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close up of a sign&#10;&#10;Description generated with high confidence">
            <a:extLst>
              <a:ext uri="{FF2B5EF4-FFF2-40B4-BE49-F238E27FC236}">
                <a16:creationId xmlns:a16="http://schemas.microsoft.com/office/drawing/2014/main" id="{973D085D-5CE1-45CF-8D01-73C112E59A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5735" y="1997866"/>
            <a:ext cx="2205417" cy="1943100"/>
          </a:xfrm>
          <a:prstGeom prst="rect">
            <a:avLst/>
          </a:prstGeom>
        </p:spPr>
      </p:pic>
      <p:pic>
        <p:nvPicPr>
          <p:cNvPr id="6" name="Picture 5">
            <a:extLst>
              <a:ext uri="{FF2B5EF4-FFF2-40B4-BE49-F238E27FC236}">
                <a16:creationId xmlns:a16="http://schemas.microsoft.com/office/drawing/2014/main" id="{4811330D-BE98-4196-AA29-B20BC6E198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7314" y="2094118"/>
            <a:ext cx="3126063" cy="1750595"/>
          </a:xfrm>
          <a:prstGeom prst="rect">
            <a:avLst/>
          </a:prstGeom>
        </p:spPr>
      </p:pic>
      <p:pic>
        <p:nvPicPr>
          <p:cNvPr id="8" name="Picture 7">
            <a:extLst>
              <a:ext uri="{FF2B5EF4-FFF2-40B4-BE49-F238E27FC236}">
                <a16:creationId xmlns:a16="http://schemas.microsoft.com/office/drawing/2014/main" id="{BB8E75E5-41D1-4AE5-BF2E-FA13AF780A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338" y="1997866"/>
            <a:ext cx="3966638" cy="2231234"/>
          </a:xfrm>
          <a:prstGeom prst="rect">
            <a:avLst/>
          </a:prstGeom>
        </p:spPr>
      </p:pic>
      <p:sp>
        <p:nvSpPr>
          <p:cNvPr id="9" name="Title 9">
            <a:extLst>
              <a:ext uri="{FF2B5EF4-FFF2-40B4-BE49-F238E27FC236}">
                <a16:creationId xmlns:a16="http://schemas.microsoft.com/office/drawing/2014/main" id="{F14E9044-72B2-46C3-B34A-6B94DEDEE931}"/>
              </a:ext>
            </a:extLst>
          </p:cNvPr>
          <p:cNvSpPr txBox="1">
            <a:spLocks/>
          </p:cNvSpPr>
          <p:nvPr/>
        </p:nvSpPr>
        <p:spPr>
          <a:xfrm>
            <a:off x="2979683" y="1177235"/>
            <a:ext cx="9023350"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Types of Events</a:t>
            </a:r>
          </a:p>
        </p:txBody>
      </p:sp>
    </p:spTree>
    <p:extLst>
      <p:ext uri="{BB962C8B-B14F-4D97-AF65-F5344CB8AC3E}">
        <p14:creationId xmlns:p14="http://schemas.microsoft.com/office/powerpoint/2010/main" val="1998687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87811" y="1920693"/>
            <a:ext cx="8275637" cy="2862322"/>
          </a:xfrm>
          <a:prstGeom prst="rect">
            <a:avLst/>
          </a:prstGeom>
        </p:spPr>
        <p:txBody>
          <a:bodyPr>
            <a:spAutoFit/>
          </a:bodyPr>
          <a:lstStyle/>
          <a:p>
            <a:pPr>
              <a:lnSpc>
                <a:spcPct val="150000"/>
              </a:lnSpc>
              <a:defRPr/>
            </a:pPr>
            <a:r>
              <a:rPr lang="en-IE" sz="2400" dirty="0">
                <a:solidFill>
                  <a:schemeClr val="accent5">
                    <a:lumMod val="50000"/>
                  </a:schemeClr>
                </a:solidFill>
                <a:latin typeface="+mn-lt"/>
              </a:rPr>
              <a:t>Students can run any event linked to any of the modules, but only the events above qualify the students for the GAA Future Leaders Award.</a:t>
            </a:r>
            <a:endParaRPr lang="en-IE" sz="2400" dirty="0">
              <a:solidFill>
                <a:srgbClr val="002060"/>
              </a:solidFill>
              <a:latin typeface="+mn-lt"/>
            </a:endParaRPr>
          </a:p>
          <a:p>
            <a:pPr marL="342900" indent="-342900">
              <a:buFontTx/>
              <a:buChar char="-"/>
              <a:defRPr/>
            </a:pPr>
            <a:endParaRPr lang="en-IE" sz="2400" dirty="0">
              <a:solidFill>
                <a:srgbClr val="002060"/>
              </a:solidFill>
              <a:latin typeface="+mn-lt"/>
            </a:endParaRPr>
          </a:p>
          <a:p>
            <a:pPr>
              <a:defRPr/>
            </a:pPr>
            <a:endParaRPr lang="en-IE" sz="2400" dirty="0">
              <a:solidFill>
                <a:srgbClr val="002060"/>
              </a:solidFill>
            </a:endParaRPr>
          </a:p>
          <a:p>
            <a:pPr>
              <a:defRPr/>
            </a:pPr>
            <a:endParaRPr lang="en-IE" sz="2400" dirty="0">
              <a:solidFill>
                <a:srgbClr val="00206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86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A6BAFC-B1DF-4907-BDC0-C4D651FF8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251" y="-17456"/>
            <a:ext cx="5860501" cy="687545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2654"/>
          <a:stretch/>
        </p:blipFill>
        <p:spPr>
          <a:xfrm>
            <a:off x="0" y="2"/>
            <a:ext cx="12379569" cy="6857998"/>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0F4FA126-4C96-4C1B-89EA-39B75F5EE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0434" y="6066842"/>
            <a:ext cx="3890317" cy="495678"/>
          </a:xfrm>
          <a:prstGeom prst="rect">
            <a:avLst/>
          </a:prstGeom>
        </p:spPr>
      </p:pic>
      <p:sp>
        <p:nvSpPr>
          <p:cNvPr id="11" name="TextBox 10">
            <a:extLst>
              <a:ext uri="{FF2B5EF4-FFF2-40B4-BE49-F238E27FC236}">
                <a16:creationId xmlns:a16="http://schemas.microsoft.com/office/drawing/2014/main" id="{0C6FB771-CEFC-4105-91E3-8B7DBB956E38}"/>
              </a:ext>
            </a:extLst>
          </p:cNvPr>
          <p:cNvSpPr txBox="1"/>
          <p:nvPr/>
        </p:nvSpPr>
        <p:spPr>
          <a:xfrm>
            <a:off x="-252183" y="385880"/>
            <a:ext cx="8505534" cy="1477328"/>
          </a:xfrm>
          <a:prstGeom prst="rect">
            <a:avLst/>
          </a:prstGeom>
          <a:noFill/>
        </p:spPr>
        <p:txBody>
          <a:bodyPr wrap="square" rtlCol="0">
            <a:spAutoFit/>
          </a:bodyPr>
          <a:lstStyle/>
          <a:p>
            <a:pPr algn="ctr"/>
            <a:r>
              <a:rPr lang="en-US" sz="5400" dirty="0">
                <a:solidFill>
                  <a:schemeClr val="accent1">
                    <a:lumMod val="50000"/>
                  </a:schemeClr>
                </a:solidFill>
              </a:rPr>
              <a:t>School Visit Overview</a:t>
            </a:r>
          </a:p>
          <a:p>
            <a:pPr algn="ctr"/>
            <a:r>
              <a:rPr lang="en-US" sz="3600" dirty="0">
                <a:solidFill>
                  <a:schemeClr val="accent1">
                    <a:lumMod val="50000"/>
                  </a:schemeClr>
                </a:solidFill>
              </a:rPr>
              <a:t>Future Leaders Committee</a:t>
            </a:r>
          </a:p>
        </p:txBody>
      </p:sp>
      <p:pic>
        <p:nvPicPr>
          <p:cNvPr id="8" name="Picture 7">
            <a:extLst>
              <a:ext uri="{FF2B5EF4-FFF2-40B4-BE49-F238E27FC236}">
                <a16:creationId xmlns:a16="http://schemas.microsoft.com/office/drawing/2014/main" id="{4D0D6A0A-B7D9-4CBD-BA7C-C8CA1B9881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0434" y="2249086"/>
            <a:ext cx="4678786" cy="3114127"/>
          </a:xfrm>
          <a:prstGeom prst="rect">
            <a:avLst/>
          </a:prstGeom>
        </p:spPr>
      </p:pic>
    </p:spTree>
    <p:extLst>
      <p:ext uri="{BB962C8B-B14F-4D97-AF65-F5344CB8AC3E}">
        <p14:creationId xmlns:p14="http://schemas.microsoft.com/office/powerpoint/2010/main" val="403681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1" name="Text Placeholder 10"/>
          <p:cNvSpPr>
            <a:spLocks noGrp="1"/>
          </p:cNvSpPr>
          <p:nvPr>
            <p:ph type="body" idx="1"/>
          </p:nvPr>
        </p:nvSpPr>
        <p:spPr>
          <a:xfrm>
            <a:off x="5034352" y="1121683"/>
            <a:ext cx="6011473" cy="4906155"/>
          </a:xfrm>
          <a:noFill/>
        </p:spPr>
        <p:txBody>
          <a:bodyPr>
            <a:normAutofit/>
          </a:bodyPr>
          <a:lstStyle/>
          <a:p>
            <a:pPr eaLnBrk="1" hangingPunct="1">
              <a:lnSpc>
                <a:spcPct val="70000"/>
              </a:lnSpc>
            </a:pPr>
            <a:r>
              <a:rPr lang="en-GB" sz="2200" b="1" dirty="0">
                <a:solidFill>
                  <a:srgbClr val="203864"/>
                </a:solidFill>
              </a:rPr>
              <a:t>Practical Application of Skills Acquired</a:t>
            </a:r>
          </a:p>
          <a:p>
            <a:pPr eaLnBrk="1" hangingPunct="1">
              <a:lnSpc>
                <a:spcPct val="150000"/>
              </a:lnSpc>
              <a:buFontTx/>
              <a:buChar char="-"/>
            </a:pPr>
            <a:r>
              <a:rPr lang="en-GB" sz="2000" dirty="0">
                <a:solidFill>
                  <a:srgbClr val="203864"/>
                </a:solidFill>
              </a:rPr>
              <a:t>When the modules are completed  the pupils hold an “AGM” and form a Future Leaders Committee.</a:t>
            </a:r>
          </a:p>
          <a:p>
            <a:pPr eaLnBrk="1" hangingPunct="1">
              <a:lnSpc>
                <a:spcPct val="150000"/>
              </a:lnSpc>
              <a:buFontTx/>
              <a:buChar char="-"/>
            </a:pPr>
            <a:r>
              <a:rPr lang="en-GB" sz="2000" dirty="0">
                <a:solidFill>
                  <a:srgbClr val="203864"/>
                </a:solidFill>
              </a:rPr>
              <a:t>They apply for various positions and jobs in organisation.</a:t>
            </a:r>
          </a:p>
          <a:p>
            <a:pPr eaLnBrk="1" hangingPunct="1">
              <a:lnSpc>
                <a:spcPct val="150000"/>
              </a:lnSpc>
              <a:buFontTx/>
              <a:buChar char="-"/>
            </a:pPr>
            <a:r>
              <a:rPr lang="en-GB" sz="2000" dirty="0">
                <a:solidFill>
                  <a:srgbClr val="203864"/>
                </a:solidFill>
              </a:rPr>
              <a:t>The Future Leaders Committee oversees the overall day to day running of the Event</a:t>
            </a:r>
          </a:p>
          <a:p>
            <a:pPr eaLnBrk="1" hangingPunct="1">
              <a:lnSpc>
                <a:spcPct val="150000"/>
              </a:lnSpc>
              <a:buFontTx/>
              <a:buChar char="-"/>
            </a:pPr>
            <a:r>
              <a:rPr lang="en-GB" sz="2000" dirty="0">
                <a:solidFill>
                  <a:srgbClr val="203864"/>
                </a:solidFill>
              </a:rPr>
              <a:t>They hold weekly meetings to decide who does what and when to ensure the smooth running of the Event. </a:t>
            </a:r>
          </a:p>
          <a:p>
            <a:pPr eaLnBrk="1" hangingPunct="1">
              <a:lnSpc>
                <a:spcPct val="70000"/>
              </a:lnSpc>
            </a:pPr>
            <a:endParaRPr lang="en-GB" sz="1500" b="1" dirty="0">
              <a:solidFill>
                <a:srgbClr val="203864"/>
              </a:solidFill>
            </a:endParaRPr>
          </a:p>
          <a:p>
            <a:pPr eaLnBrk="1" hangingPunct="1">
              <a:lnSpc>
                <a:spcPct val="70000"/>
              </a:lnSpc>
            </a:pPr>
            <a:endParaRPr lang="en-GB" sz="1400" dirty="0">
              <a:solidFill>
                <a:srgbClr val="203864"/>
              </a:solidFill>
            </a:endParaRPr>
          </a:p>
          <a:p>
            <a:pPr eaLnBrk="1" hangingPunct="1">
              <a:lnSpc>
                <a:spcPct val="70000"/>
              </a:lnSpc>
            </a:pPr>
            <a:endParaRPr lang="en-GB" sz="1400" dirty="0">
              <a:solidFill>
                <a:srgbClr val="203864"/>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D457CF39-3558-49EA-8DB3-BB9B3D0942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97115"/>
            <a:ext cx="4502739" cy="2996953"/>
          </a:xfrm>
          <a:prstGeom prst="rect">
            <a:avLst/>
          </a:prstGeom>
        </p:spPr>
      </p:pic>
    </p:spTree>
    <p:extLst>
      <p:ext uri="{BB962C8B-B14F-4D97-AF65-F5344CB8AC3E}">
        <p14:creationId xmlns:p14="http://schemas.microsoft.com/office/powerpoint/2010/main" val="569904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28676" name="Picture 2"/>
          <p:cNvPicPr>
            <a:picLocks noChangeAspect="1" noChangeArrowheads="1"/>
          </p:cNvPicPr>
          <p:nvPr/>
        </p:nvPicPr>
        <p:blipFill>
          <a:blip r:embed="rId3"/>
          <a:srcRect/>
          <a:stretch>
            <a:fillRect/>
          </a:stretch>
        </p:blipFill>
        <p:spPr bwMode="auto">
          <a:xfrm>
            <a:off x="4937070" y="1550090"/>
            <a:ext cx="7065963" cy="4130675"/>
          </a:xfrm>
          <a:prstGeom prst="rect">
            <a:avLst/>
          </a:prstGeom>
          <a:noFill/>
          <a:ln w="9525">
            <a:noFill/>
            <a:miter lim="800000"/>
            <a:headEnd/>
            <a:tailEnd/>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E11F1FF6-5AA3-48F3-B23E-C3E22CDAEC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97115"/>
            <a:ext cx="4502739" cy="2996953"/>
          </a:xfrm>
          <a:prstGeom prst="rect">
            <a:avLst/>
          </a:prstGeom>
        </p:spPr>
      </p:pic>
      <p:sp>
        <p:nvSpPr>
          <p:cNvPr id="8" name="Title 9">
            <a:extLst>
              <a:ext uri="{FF2B5EF4-FFF2-40B4-BE49-F238E27FC236}">
                <a16:creationId xmlns:a16="http://schemas.microsoft.com/office/drawing/2014/main" id="{D06C7100-088D-4B24-8407-2BC3B946E5A1}"/>
              </a:ext>
            </a:extLst>
          </p:cNvPr>
          <p:cNvSpPr txBox="1">
            <a:spLocks/>
          </p:cNvSpPr>
          <p:nvPr/>
        </p:nvSpPr>
        <p:spPr>
          <a:xfrm>
            <a:off x="2979683" y="1177235"/>
            <a:ext cx="9023350"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Future Leaders Committee</a:t>
            </a:r>
          </a:p>
        </p:txBody>
      </p:sp>
    </p:spTree>
    <p:extLst>
      <p:ext uri="{BB962C8B-B14F-4D97-AF65-F5344CB8AC3E}">
        <p14:creationId xmlns:p14="http://schemas.microsoft.com/office/powerpoint/2010/main" val="1487255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967816043"/>
              </p:ext>
            </p:extLst>
          </p:nvPr>
        </p:nvGraphicFramePr>
        <p:xfrm>
          <a:off x="3422215" y="1795002"/>
          <a:ext cx="8466082" cy="3913188"/>
        </p:xfrm>
        <a:graphic>
          <a:graphicData uri="http://schemas.openxmlformats.org/drawingml/2006/table">
            <a:tbl>
              <a:tblPr firstRow="1" bandRow="1">
                <a:tableStyleId>{5C22544A-7EE6-4342-B048-85BDC9FD1C3A}</a:tableStyleId>
              </a:tblPr>
              <a:tblGrid>
                <a:gridCol w="4233041">
                  <a:extLst>
                    <a:ext uri="{9D8B030D-6E8A-4147-A177-3AD203B41FA5}">
                      <a16:colId xmlns:a16="http://schemas.microsoft.com/office/drawing/2014/main" val="20000"/>
                    </a:ext>
                  </a:extLst>
                </a:gridCol>
                <a:gridCol w="4233041">
                  <a:extLst>
                    <a:ext uri="{9D8B030D-6E8A-4147-A177-3AD203B41FA5}">
                      <a16:colId xmlns:a16="http://schemas.microsoft.com/office/drawing/2014/main" val="20001"/>
                    </a:ext>
                  </a:extLst>
                </a:gridCol>
              </a:tblGrid>
              <a:tr h="6521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accent5">
                              <a:lumMod val="50000"/>
                            </a:schemeClr>
                          </a:solidFill>
                        </a:rPr>
                        <a:t>Super Games (Event) Jobs</a:t>
                      </a:r>
                    </a:p>
                  </a:txBody>
                  <a:tcPr/>
                </a:tc>
                <a:tc>
                  <a:txBody>
                    <a:bodyPr/>
                    <a:lstStyle/>
                    <a:p>
                      <a:endParaRPr lang="en-IE" sz="2400"/>
                    </a:p>
                  </a:txBody>
                  <a:tcPr/>
                </a:tc>
                <a:extLst>
                  <a:ext uri="{0D108BD9-81ED-4DB2-BD59-A6C34878D82A}">
                    <a16:rowId xmlns:a16="http://schemas.microsoft.com/office/drawing/2014/main" val="10000"/>
                  </a:ext>
                </a:extLst>
              </a:tr>
              <a:tr h="6521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u="none" dirty="0">
                          <a:solidFill>
                            <a:schemeClr val="accent5">
                              <a:lumMod val="50000"/>
                            </a:schemeClr>
                          </a:solidFill>
                        </a:rPr>
                        <a:t>Team Managers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u="none" dirty="0">
                          <a:solidFill>
                            <a:schemeClr val="accent5">
                              <a:lumMod val="50000"/>
                            </a:schemeClr>
                          </a:solidFill>
                        </a:rPr>
                        <a:t>Referees / Umpires / Linesmen </a:t>
                      </a:r>
                    </a:p>
                  </a:txBody>
                  <a:tcPr/>
                </a:tc>
                <a:extLst>
                  <a:ext uri="{0D108BD9-81ED-4DB2-BD59-A6C34878D82A}">
                    <a16:rowId xmlns:a16="http://schemas.microsoft.com/office/drawing/2014/main" val="10001"/>
                  </a:ext>
                </a:extLst>
              </a:tr>
              <a:tr h="6521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u="none" dirty="0">
                          <a:solidFill>
                            <a:schemeClr val="accent5">
                              <a:lumMod val="50000"/>
                            </a:schemeClr>
                          </a:solidFill>
                        </a:rPr>
                        <a:t>Nutritionists</a:t>
                      </a:r>
                    </a:p>
                  </a:txBody>
                  <a:tcPr/>
                </a:tc>
                <a:tc>
                  <a:txBody>
                    <a:bodyPr/>
                    <a:lstStyle/>
                    <a:p>
                      <a:r>
                        <a:rPr lang="en-GB" sz="2400" b="0" u="none" dirty="0">
                          <a:solidFill>
                            <a:schemeClr val="accent5">
                              <a:lumMod val="50000"/>
                            </a:schemeClr>
                          </a:solidFill>
                        </a:rPr>
                        <a:t>Performance Analysts </a:t>
                      </a:r>
                      <a:endParaRPr lang="en-IE" sz="2400" b="0" u="none" dirty="0"/>
                    </a:p>
                  </a:txBody>
                  <a:tcPr/>
                </a:tc>
                <a:extLst>
                  <a:ext uri="{0D108BD9-81ED-4DB2-BD59-A6C34878D82A}">
                    <a16:rowId xmlns:a16="http://schemas.microsoft.com/office/drawing/2014/main" val="10002"/>
                  </a:ext>
                </a:extLst>
              </a:tr>
              <a:tr h="652198">
                <a:tc>
                  <a:txBody>
                    <a:bodyPr/>
                    <a:lstStyle/>
                    <a:p>
                      <a:r>
                        <a:rPr lang="en-GB" sz="2400" b="0" u="none" dirty="0">
                          <a:solidFill>
                            <a:schemeClr val="accent5">
                              <a:lumMod val="50000"/>
                            </a:schemeClr>
                          </a:solidFill>
                        </a:rPr>
                        <a:t>Journalists</a:t>
                      </a:r>
                      <a:endParaRPr lang="en-IE" sz="2400" b="0" u="none" dirty="0"/>
                    </a:p>
                  </a:txBody>
                  <a:tcPr/>
                </a:tc>
                <a:tc>
                  <a:txBody>
                    <a:bodyPr/>
                    <a:lstStyle/>
                    <a:p>
                      <a:r>
                        <a:rPr lang="en-GB" sz="2400" b="0" u="none" dirty="0">
                          <a:solidFill>
                            <a:schemeClr val="accent5">
                              <a:lumMod val="50000"/>
                            </a:schemeClr>
                          </a:solidFill>
                        </a:rPr>
                        <a:t>Ground Staff </a:t>
                      </a:r>
                      <a:endParaRPr lang="en-IE" sz="2400" b="0" u="none" dirty="0"/>
                    </a:p>
                  </a:txBody>
                  <a:tcPr/>
                </a:tc>
                <a:extLst>
                  <a:ext uri="{0D108BD9-81ED-4DB2-BD59-A6C34878D82A}">
                    <a16:rowId xmlns:a16="http://schemas.microsoft.com/office/drawing/2014/main" val="10003"/>
                  </a:ext>
                </a:extLst>
              </a:tr>
              <a:tr h="652198">
                <a:tc>
                  <a:txBody>
                    <a:bodyPr/>
                    <a:lstStyle/>
                    <a:p>
                      <a:r>
                        <a:rPr lang="en-GB" sz="2400" b="0" u="none" dirty="0">
                          <a:solidFill>
                            <a:schemeClr val="accent5">
                              <a:lumMod val="50000"/>
                            </a:schemeClr>
                          </a:solidFill>
                        </a:rPr>
                        <a:t>Photographers</a:t>
                      </a:r>
                      <a:endParaRPr lang="en-IE" sz="2400" b="0" u="none" dirty="0"/>
                    </a:p>
                  </a:txBody>
                  <a:tcPr/>
                </a:tc>
                <a:tc>
                  <a:txBody>
                    <a:bodyPr/>
                    <a:lstStyle/>
                    <a:p>
                      <a:r>
                        <a:rPr lang="en-GB" sz="2400" b="0" u="none" dirty="0">
                          <a:solidFill>
                            <a:schemeClr val="accent5">
                              <a:lumMod val="50000"/>
                            </a:schemeClr>
                          </a:solidFill>
                        </a:rPr>
                        <a:t>Equipment Managers </a:t>
                      </a:r>
                      <a:endParaRPr lang="en-IE" sz="2400" b="0" u="none" dirty="0"/>
                    </a:p>
                  </a:txBody>
                  <a:tcPr/>
                </a:tc>
                <a:extLst>
                  <a:ext uri="{0D108BD9-81ED-4DB2-BD59-A6C34878D82A}">
                    <a16:rowId xmlns:a16="http://schemas.microsoft.com/office/drawing/2014/main" val="10004"/>
                  </a:ext>
                </a:extLst>
              </a:tr>
              <a:tr h="652198">
                <a:tc>
                  <a:txBody>
                    <a:bodyPr/>
                    <a:lstStyle/>
                    <a:p>
                      <a:r>
                        <a:rPr lang="en-GB" sz="2400" b="0" u="none" dirty="0" err="1">
                          <a:solidFill>
                            <a:schemeClr val="accent5">
                              <a:lumMod val="50000"/>
                            </a:schemeClr>
                          </a:solidFill>
                        </a:rPr>
                        <a:t>Etc</a:t>
                      </a:r>
                      <a:r>
                        <a:rPr lang="en-GB" sz="2400" b="0" u="none" dirty="0">
                          <a:solidFill>
                            <a:schemeClr val="accent5">
                              <a:lumMod val="50000"/>
                            </a:schemeClr>
                          </a:solidFill>
                        </a:rPr>
                        <a:t>….</a:t>
                      </a:r>
                      <a:endParaRPr lang="en-IE" sz="2400" b="0" u="none" dirty="0"/>
                    </a:p>
                  </a:txBody>
                  <a:tcPr/>
                </a:tc>
                <a:tc>
                  <a:txBody>
                    <a:bodyPr/>
                    <a:lstStyle/>
                    <a:p>
                      <a:endParaRPr lang="en-IE" sz="2400" b="0" u="none" dirty="0"/>
                    </a:p>
                  </a:txBody>
                  <a:tcPr/>
                </a:tc>
                <a:extLst>
                  <a:ext uri="{0D108BD9-81ED-4DB2-BD59-A6C34878D82A}">
                    <a16:rowId xmlns:a16="http://schemas.microsoft.com/office/drawing/2014/main" val="10005"/>
                  </a:ext>
                </a:extLst>
              </a:tr>
            </a:tbl>
          </a:graphicData>
        </a:graphic>
      </p:graphicFrame>
      <p:pic>
        <p:nvPicPr>
          <p:cNvPr id="7" name="Picture 2">
            <a:extLst>
              <a:ext uri="{FF2B5EF4-FFF2-40B4-BE49-F238E27FC236}">
                <a16:creationId xmlns:a16="http://schemas.microsoft.com/office/drawing/2014/main" id="{60B81A53-3323-4899-8335-0F227FC364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71" y="2079261"/>
            <a:ext cx="1798964" cy="218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9">
            <a:extLst>
              <a:ext uri="{FF2B5EF4-FFF2-40B4-BE49-F238E27FC236}">
                <a16:creationId xmlns:a16="http://schemas.microsoft.com/office/drawing/2014/main" id="{259BF09D-849C-443D-A82F-B807C73B79BD}"/>
              </a:ext>
            </a:extLst>
          </p:cNvPr>
          <p:cNvSpPr txBox="1">
            <a:spLocks/>
          </p:cNvSpPr>
          <p:nvPr/>
        </p:nvSpPr>
        <p:spPr>
          <a:xfrm>
            <a:off x="2979683" y="1177235"/>
            <a:ext cx="9023350"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Various Event Roles &amp; Jobs</a:t>
            </a:r>
          </a:p>
        </p:txBody>
      </p:sp>
    </p:spTree>
    <p:extLst>
      <p:ext uri="{BB962C8B-B14F-4D97-AF65-F5344CB8AC3E}">
        <p14:creationId xmlns:p14="http://schemas.microsoft.com/office/powerpoint/2010/main" val="1877147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A6BAFC-B1DF-4907-BDC0-C4D651FF8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251" y="-17456"/>
            <a:ext cx="5860501" cy="687545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2654"/>
          <a:stretch/>
        </p:blipFill>
        <p:spPr>
          <a:xfrm>
            <a:off x="0" y="2"/>
            <a:ext cx="12379569" cy="6857998"/>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0F4FA126-4C96-4C1B-89EA-39B75F5EE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0434" y="6066842"/>
            <a:ext cx="3890317" cy="495678"/>
          </a:xfrm>
          <a:prstGeom prst="rect">
            <a:avLst/>
          </a:prstGeom>
        </p:spPr>
      </p:pic>
      <p:sp>
        <p:nvSpPr>
          <p:cNvPr id="11" name="TextBox 10">
            <a:extLst>
              <a:ext uri="{FF2B5EF4-FFF2-40B4-BE49-F238E27FC236}">
                <a16:creationId xmlns:a16="http://schemas.microsoft.com/office/drawing/2014/main" id="{0C6FB771-CEFC-4105-91E3-8B7DBB956E38}"/>
              </a:ext>
            </a:extLst>
          </p:cNvPr>
          <p:cNvSpPr txBox="1"/>
          <p:nvPr/>
        </p:nvSpPr>
        <p:spPr>
          <a:xfrm>
            <a:off x="-252183" y="385880"/>
            <a:ext cx="8505534" cy="2031325"/>
          </a:xfrm>
          <a:prstGeom prst="rect">
            <a:avLst/>
          </a:prstGeom>
          <a:noFill/>
        </p:spPr>
        <p:txBody>
          <a:bodyPr wrap="square" rtlCol="0">
            <a:spAutoFit/>
          </a:bodyPr>
          <a:lstStyle/>
          <a:p>
            <a:pPr algn="ctr"/>
            <a:r>
              <a:rPr lang="en-US" sz="5400" dirty="0">
                <a:solidFill>
                  <a:schemeClr val="accent1">
                    <a:lumMod val="50000"/>
                  </a:schemeClr>
                </a:solidFill>
              </a:rPr>
              <a:t>School Visit Overview</a:t>
            </a:r>
          </a:p>
          <a:p>
            <a:pPr algn="ctr"/>
            <a:r>
              <a:rPr lang="en-US" sz="3600" dirty="0">
                <a:solidFill>
                  <a:schemeClr val="accent1">
                    <a:lumMod val="50000"/>
                  </a:schemeClr>
                </a:solidFill>
              </a:rPr>
              <a:t>Icebreakers, </a:t>
            </a:r>
            <a:r>
              <a:rPr lang="en-US" sz="3600" dirty="0" err="1">
                <a:solidFill>
                  <a:schemeClr val="accent1">
                    <a:lumMod val="50000"/>
                  </a:schemeClr>
                </a:solidFill>
              </a:rPr>
              <a:t>Energisers</a:t>
            </a:r>
            <a:r>
              <a:rPr lang="en-US" sz="3600" dirty="0">
                <a:solidFill>
                  <a:schemeClr val="accent1">
                    <a:lumMod val="50000"/>
                  </a:schemeClr>
                </a:solidFill>
              </a:rPr>
              <a:t>, Harvesting </a:t>
            </a:r>
          </a:p>
          <a:p>
            <a:pPr algn="ctr"/>
            <a:r>
              <a:rPr lang="en-US" sz="3600" dirty="0">
                <a:solidFill>
                  <a:schemeClr val="accent1">
                    <a:lumMod val="50000"/>
                  </a:schemeClr>
                </a:solidFill>
              </a:rPr>
              <a:t>&amp; Feedback</a:t>
            </a:r>
          </a:p>
        </p:txBody>
      </p:sp>
      <p:pic>
        <p:nvPicPr>
          <p:cNvPr id="5" name="Picture 4" descr="A group of people walking around&#10;&#10;Description generated with very high confidence">
            <a:extLst>
              <a:ext uri="{FF2B5EF4-FFF2-40B4-BE49-F238E27FC236}">
                <a16:creationId xmlns:a16="http://schemas.microsoft.com/office/drawing/2014/main" id="{7A7E6B14-AFC6-4A04-A0C8-E5D4269A67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932" y="2657179"/>
            <a:ext cx="5289322" cy="2899937"/>
          </a:xfrm>
          <a:prstGeom prst="rect">
            <a:avLst/>
          </a:prstGeom>
        </p:spPr>
      </p:pic>
    </p:spTree>
    <p:extLst>
      <p:ext uri="{BB962C8B-B14F-4D97-AF65-F5344CB8AC3E}">
        <p14:creationId xmlns:p14="http://schemas.microsoft.com/office/powerpoint/2010/main" val="3196787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241" y="2000393"/>
            <a:ext cx="6377068" cy="2251065"/>
          </a:xfrm>
          <a:prstGeom prst="rect">
            <a:avLst/>
          </a:prstGeom>
        </p:spPr>
        <p:txBody>
          <a:bodyPr wrap="square">
            <a:spAutoFit/>
          </a:bodyPr>
          <a:lstStyle/>
          <a:p>
            <a:pPr>
              <a:lnSpc>
                <a:spcPct val="150000"/>
              </a:lnSpc>
              <a:defRPr/>
            </a:pPr>
            <a:r>
              <a:rPr lang="en-IE" sz="2400" dirty="0">
                <a:solidFill>
                  <a:srgbClr val="002060"/>
                </a:solidFill>
                <a:latin typeface="+mn-lt"/>
              </a:rPr>
              <a:t>We want students to enjoy their GAA Future Leaders classes and to know that they are learning course material in a different way to </a:t>
            </a:r>
          </a:p>
          <a:p>
            <a:pPr>
              <a:lnSpc>
                <a:spcPct val="150000"/>
              </a:lnSpc>
              <a:defRPr/>
            </a:pPr>
            <a:r>
              <a:rPr lang="en-IE" sz="2400" dirty="0">
                <a:solidFill>
                  <a:srgbClr val="002060"/>
                </a:solidFill>
                <a:latin typeface="+mn-lt"/>
              </a:rPr>
              <a:t>the more conventional class.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screenshot of a cell phone&#10;&#10;Description generated with high confidence">
            <a:extLst>
              <a:ext uri="{FF2B5EF4-FFF2-40B4-BE49-F238E27FC236}">
                <a16:creationId xmlns:a16="http://schemas.microsoft.com/office/drawing/2014/main" id="{141B2109-AB66-4D77-8CA8-0DAD993857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116013"/>
            <a:ext cx="6076950" cy="4295775"/>
          </a:xfrm>
          <a:prstGeom prst="rect">
            <a:avLst/>
          </a:prstGeom>
        </p:spPr>
      </p:pic>
      <p:sp>
        <p:nvSpPr>
          <p:cNvPr id="7" name="Title 9">
            <a:extLst>
              <a:ext uri="{FF2B5EF4-FFF2-40B4-BE49-F238E27FC236}">
                <a16:creationId xmlns:a16="http://schemas.microsoft.com/office/drawing/2014/main" id="{22E7FBDC-2053-4BDA-9AB7-CBF81B5FBC19}"/>
              </a:ext>
            </a:extLst>
          </p:cNvPr>
          <p:cNvSpPr txBox="1">
            <a:spLocks/>
          </p:cNvSpPr>
          <p:nvPr/>
        </p:nvSpPr>
        <p:spPr>
          <a:xfrm>
            <a:off x="2979683" y="1177235"/>
            <a:ext cx="9023350"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The LUNDY Model</a:t>
            </a:r>
          </a:p>
        </p:txBody>
      </p:sp>
      <p:sp>
        <p:nvSpPr>
          <p:cNvPr id="6" name="Rectangle 5">
            <a:extLst>
              <a:ext uri="{FF2B5EF4-FFF2-40B4-BE49-F238E27FC236}">
                <a16:creationId xmlns:a16="http://schemas.microsoft.com/office/drawing/2014/main" id="{E1DE82F4-6538-43C8-8326-75E7FC5F20CF}"/>
              </a:ext>
            </a:extLst>
          </p:cNvPr>
          <p:cNvSpPr/>
          <p:nvPr/>
        </p:nvSpPr>
        <p:spPr>
          <a:xfrm>
            <a:off x="6096000" y="1177235"/>
            <a:ext cx="5752011" cy="556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D49E1037-9E40-4AFE-8F3F-E91E0A22C032}"/>
              </a:ext>
            </a:extLst>
          </p:cNvPr>
          <p:cNvSpPr/>
          <p:nvPr/>
        </p:nvSpPr>
        <p:spPr>
          <a:xfrm>
            <a:off x="6267994" y="4732823"/>
            <a:ext cx="5752011" cy="556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8F239BA4-071E-4718-B270-7E1B45F5D0BC}"/>
              </a:ext>
            </a:extLst>
          </p:cNvPr>
          <p:cNvSpPr/>
          <p:nvPr/>
        </p:nvSpPr>
        <p:spPr>
          <a:xfrm rot="5400000">
            <a:off x="10413544" y="2409092"/>
            <a:ext cx="2482305" cy="556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9F902E22-D2A6-481D-86A1-99DE4D254E77}"/>
              </a:ext>
            </a:extLst>
          </p:cNvPr>
          <p:cNvSpPr/>
          <p:nvPr/>
        </p:nvSpPr>
        <p:spPr>
          <a:xfrm>
            <a:off x="3200944" y="4786472"/>
            <a:ext cx="6096000" cy="1429622"/>
          </a:xfrm>
          <a:prstGeom prst="rect">
            <a:avLst/>
          </a:prstGeom>
        </p:spPr>
        <p:txBody>
          <a:bodyPr>
            <a:spAutoFit/>
          </a:bodyPr>
          <a:lstStyle/>
          <a:p>
            <a:pPr>
              <a:lnSpc>
                <a:spcPct val="150000"/>
              </a:lnSpc>
              <a:defRPr/>
            </a:pPr>
            <a:r>
              <a:rPr lang="en-IE" sz="2000" dirty="0">
                <a:solidFill>
                  <a:srgbClr val="002060"/>
                </a:solidFill>
                <a:latin typeface="+mn-lt"/>
              </a:rPr>
              <a:t>To empower them and get them to take ownership of their learning, we need to put them at the centre of everything. </a:t>
            </a:r>
          </a:p>
        </p:txBody>
      </p:sp>
    </p:spTree>
    <p:extLst>
      <p:ext uri="{BB962C8B-B14F-4D97-AF65-F5344CB8AC3E}">
        <p14:creationId xmlns:p14="http://schemas.microsoft.com/office/powerpoint/2010/main" val="98861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4309" y="1888674"/>
            <a:ext cx="5839328" cy="2669642"/>
          </a:xfrm>
          <a:prstGeom prst="rect">
            <a:avLst/>
          </a:prstGeom>
        </p:spPr>
        <p:txBody>
          <a:bodyPr wrap="square">
            <a:spAutoFit/>
          </a:bodyPr>
          <a:lstStyle/>
          <a:p>
            <a:pPr algn="ctr">
              <a:defRPr/>
            </a:pPr>
            <a:r>
              <a:rPr lang="en-IE" sz="3600" b="1" dirty="0">
                <a:solidFill>
                  <a:srgbClr val="002060"/>
                </a:solidFill>
                <a:latin typeface="+mn-lt"/>
              </a:rPr>
              <a:t>Email &amp; Social Media</a:t>
            </a:r>
            <a:endParaRPr lang="en-IE" sz="3600" dirty="0">
              <a:solidFill>
                <a:srgbClr val="002060"/>
              </a:solidFill>
              <a:latin typeface="+mn-lt"/>
            </a:endParaRPr>
          </a:p>
          <a:p>
            <a:pPr marL="342900" indent="-342900">
              <a:buFontTx/>
              <a:buChar char="-"/>
              <a:defRPr/>
            </a:pPr>
            <a:endParaRPr lang="en-IE" sz="2400" dirty="0">
              <a:solidFill>
                <a:srgbClr val="002060"/>
              </a:solidFill>
              <a:latin typeface="+mn-lt"/>
            </a:endParaRPr>
          </a:p>
          <a:p>
            <a:pPr algn="ctr">
              <a:defRPr/>
            </a:pPr>
            <a:r>
              <a:rPr lang="en-IE" sz="2800" dirty="0">
                <a:solidFill>
                  <a:srgbClr val="002060"/>
                </a:solidFill>
                <a:latin typeface="+mn-lt"/>
              </a:rPr>
              <a:t>Email: futureleaders@gaa.ie</a:t>
            </a:r>
          </a:p>
          <a:p>
            <a:pPr algn="ctr">
              <a:lnSpc>
                <a:spcPct val="150000"/>
              </a:lnSpc>
              <a:defRPr/>
            </a:pPr>
            <a:r>
              <a:rPr lang="en-IE" sz="2800" dirty="0">
                <a:solidFill>
                  <a:srgbClr val="002060"/>
                </a:solidFill>
                <a:latin typeface="+mn-lt"/>
              </a:rPr>
              <a:t>@gaafutureleader </a:t>
            </a:r>
          </a:p>
          <a:p>
            <a:pPr algn="ctr">
              <a:lnSpc>
                <a:spcPct val="150000"/>
              </a:lnSpc>
              <a:defRPr/>
            </a:pPr>
            <a:r>
              <a:rPr lang="en-IE" sz="2800" dirty="0">
                <a:solidFill>
                  <a:srgbClr val="002060"/>
                </a:solidFill>
                <a:latin typeface="+mn-lt"/>
              </a:rPr>
              <a:t>gaafutureleader</a:t>
            </a:r>
            <a:endParaRPr lang="en-IE" sz="2400" dirty="0">
              <a:solidFill>
                <a:srgbClr val="00206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0743" y="6585"/>
            <a:ext cx="2291255" cy="111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6517" y="3303705"/>
            <a:ext cx="717884" cy="71788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818" y="3960506"/>
            <a:ext cx="698583" cy="698583"/>
          </a:xfrm>
          <a:prstGeom prst="rect">
            <a:avLst/>
          </a:prstGeom>
        </p:spPr>
      </p:pic>
      <p:pic>
        <p:nvPicPr>
          <p:cNvPr id="7" name="Picture 6" descr="A group of people posing for the camera&#10;&#10;Description generated with very high confidence">
            <a:extLst>
              <a:ext uri="{FF2B5EF4-FFF2-40B4-BE49-F238E27FC236}">
                <a16:creationId xmlns:a16="http://schemas.microsoft.com/office/drawing/2014/main" id="{C6566F3D-9720-4119-8CFB-56B0109E89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1888674"/>
            <a:ext cx="3866606" cy="2899954"/>
          </a:xfrm>
          <a:prstGeom prst="rect">
            <a:avLst/>
          </a:prstGeom>
        </p:spPr>
      </p:pic>
    </p:spTree>
    <p:extLst>
      <p:ext uri="{BB962C8B-B14F-4D97-AF65-F5344CB8AC3E}">
        <p14:creationId xmlns:p14="http://schemas.microsoft.com/office/powerpoint/2010/main" val="1819861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05822" y="1860596"/>
            <a:ext cx="8275637" cy="3356688"/>
          </a:xfrm>
          <a:prstGeom prst="rect">
            <a:avLst/>
          </a:prstGeom>
        </p:spPr>
        <p:txBody>
          <a:bodyPr>
            <a:spAutoFit/>
          </a:bodyPr>
          <a:lstStyle/>
          <a:p>
            <a:pPr>
              <a:lnSpc>
                <a:spcPct val="150000"/>
              </a:lnSpc>
              <a:defRPr/>
            </a:pPr>
            <a:r>
              <a:rPr lang="en-IE" sz="2400" dirty="0">
                <a:solidFill>
                  <a:srgbClr val="002060"/>
                </a:solidFill>
                <a:latin typeface="+mn-lt"/>
              </a:rPr>
              <a:t>We encourage the use of icebreakers &amp; energisers to get the pupils out of their comfort zone.</a:t>
            </a:r>
          </a:p>
          <a:p>
            <a:pPr>
              <a:lnSpc>
                <a:spcPct val="150000"/>
              </a:lnSpc>
              <a:defRPr/>
            </a:pPr>
            <a:r>
              <a:rPr lang="en-IE" sz="2400" dirty="0">
                <a:solidFill>
                  <a:srgbClr val="002060"/>
                </a:solidFill>
                <a:latin typeface="+mn-lt"/>
              </a:rPr>
              <a:t>We also encourage you to get feedback from them in a variety of different ways.</a:t>
            </a:r>
          </a:p>
          <a:p>
            <a:pPr>
              <a:lnSpc>
                <a:spcPct val="150000"/>
              </a:lnSpc>
              <a:defRPr/>
            </a:pPr>
            <a:r>
              <a:rPr lang="en-IE" sz="2400" dirty="0">
                <a:solidFill>
                  <a:srgbClr val="002060"/>
                </a:solidFill>
                <a:latin typeface="+mn-lt"/>
              </a:rPr>
              <a:t> There are examples of these and how to use them in the “Teacher Zone”.</a:t>
            </a:r>
            <a:endParaRPr lang="en-IE" sz="2400" dirty="0">
              <a:solidFill>
                <a:srgbClr val="00206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9">
            <a:extLst>
              <a:ext uri="{FF2B5EF4-FFF2-40B4-BE49-F238E27FC236}">
                <a16:creationId xmlns:a16="http://schemas.microsoft.com/office/drawing/2014/main" id="{8F14944B-101B-48ED-AB5F-FE5D431BE161}"/>
              </a:ext>
            </a:extLst>
          </p:cNvPr>
          <p:cNvSpPr txBox="1">
            <a:spLocks/>
          </p:cNvSpPr>
          <p:nvPr/>
        </p:nvSpPr>
        <p:spPr>
          <a:xfrm>
            <a:off x="2979683" y="1177235"/>
            <a:ext cx="9023350"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Use Icebreakers &amp; Energisers</a:t>
            </a:r>
          </a:p>
        </p:txBody>
      </p:sp>
    </p:spTree>
    <p:extLst>
      <p:ext uri="{BB962C8B-B14F-4D97-AF65-F5344CB8AC3E}">
        <p14:creationId xmlns:p14="http://schemas.microsoft.com/office/powerpoint/2010/main" val="4163386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A6BAFC-B1DF-4907-BDC0-C4D651FF8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251" y="-17456"/>
            <a:ext cx="5860501" cy="687545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2654"/>
          <a:stretch/>
        </p:blipFill>
        <p:spPr>
          <a:xfrm>
            <a:off x="0" y="2"/>
            <a:ext cx="12379569" cy="6857998"/>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0F4FA126-4C96-4C1B-89EA-39B75F5EE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0434" y="6066842"/>
            <a:ext cx="3890317" cy="495678"/>
          </a:xfrm>
          <a:prstGeom prst="rect">
            <a:avLst/>
          </a:prstGeom>
        </p:spPr>
      </p:pic>
      <p:sp>
        <p:nvSpPr>
          <p:cNvPr id="11" name="TextBox 10">
            <a:extLst>
              <a:ext uri="{FF2B5EF4-FFF2-40B4-BE49-F238E27FC236}">
                <a16:creationId xmlns:a16="http://schemas.microsoft.com/office/drawing/2014/main" id="{0C6FB771-CEFC-4105-91E3-8B7DBB956E38}"/>
              </a:ext>
            </a:extLst>
          </p:cNvPr>
          <p:cNvSpPr txBox="1"/>
          <p:nvPr/>
        </p:nvSpPr>
        <p:spPr>
          <a:xfrm>
            <a:off x="-252183" y="385880"/>
            <a:ext cx="8505534" cy="1477328"/>
          </a:xfrm>
          <a:prstGeom prst="rect">
            <a:avLst/>
          </a:prstGeom>
          <a:noFill/>
        </p:spPr>
        <p:txBody>
          <a:bodyPr wrap="square" rtlCol="0">
            <a:spAutoFit/>
          </a:bodyPr>
          <a:lstStyle/>
          <a:p>
            <a:pPr algn="ctr"/>
            <a:r>
              <a:rPr lang="en-US" sz="5400" dirty="0">
                <a:solidFill>
                  <a:schemeClr val="accent1">
                    <a:lumMod val="50000"/>
                  </a:schemeClr>
                </a:solidFill>
              </a:rPr>
              <a:t>School Visit Overview</a:t>
            </a:r>
          </a:p>
          <a:p>
            <a:pPr algn="ctr"/>
            <a:r>
              <a:rPr lang="en-US" sz="3600" dirty="0">
                <a:solidFill>
                  <a:schemeClr val="accent1">
                    <a:lumMod val="50000"/>
                  </a:schemeClr>
                </a:solidFill>
              </a:rPr>
              <a:t>Competitions</a:t>
            </a:r>
          </a:p>
        </p:txBody>
      </p:sp>
      <p:pic>
        <p:nvPicPr>
          <p:cNvPr id="3" name="Picture 2" descr="A screenshot of a cell phone&#10;&#10;Description generated with very high confidence">
            <a:extLst>
              <a:ext uri="{FF2B5EF4-FFF2-40B4-BE49-F238E27FC236}">
                <a16:creationId xmlns:a16="http://schemas.microsoft.com/office/drawing/2014/main" id="{9143AB82-E702-4445-9AE2-1BC8276428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5962">
            <a:off x="1929918" y="2153240"/>
            <a:ext cx="3673533" cy="3595116"/>
          </a:xfrm>
          <a:prstGeom prst="rect">
            <a:avLst/>
          </a:prstGeom>
        </p:spPr>
      </p:pic>
    </p:spTree>
    <p:extLst>
      <p:ext uri="{BB962C8B-B14F-4D97-AF65-F5344CB8AC3E}">
        <p14:creationId xmlns:p14="http://schemas.microsoft.com/office/powerpoint/2010/main" val="4156658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rcRect/>
          <a:stretch>
            <a:fillRect/>
          </a:stretch>
        </p:blipFill>
        <p:spPr bwMode="auto">
          <a:xfrm>
            <a:off x="0" y="0"/>
            <a:ext cx="12192000" cy="6858000"/>
          </a:xfrm>
          <a:prstGeom prst="rect">
            <a:avLst/>
          </a:prstGeom>
          <a:noFill/>
          <a:ln w="9525">
            <a:noFill/>
            <a:miter lim="800000"/>
            <a:headEnd/>
            <a:tailEnd/>
          </a:ln>
        </p:spPr>
      </p:pic>
      <p:pic>
        <p:nvPicPr>
          <p:cNvPr id="4" name="Picture 3" descr="A close up of a logo&#10;&#10;Description generated with high confidence">
            <a:extLst>
              <a:ext uri="{FF2B5EF4-FFF2-40B4-BE49-F238E27FC236}">
                <a16:creationId xmlns:a16="http://schemas.microsoft.com/office/drawing/2014/main" id="{FAB6DF23-0010-49AA-AFCF-C7248DE2CA92}"/>
              </a:ext>
            </a:extLst>
          </p:cNvPr>
          <p:cNvPicPr>
            <a:picLocks noChangeAspect="1"/>
          </p:cNvPicPr>
          <p:nvPr/>
        </p:nvPicPr>
        <p:blipFill>
          <a:blip r:embed="rId5"/>
          <a:stretch>
            <a:fillRect/>
          </a:stretch>
        </p:blipFill>
        <p:spPr>
          <a:xfrm>
            <a:off x="1489240" y="1925967"/>
            <a:ext cx="901610" cy="901610"/>
          </a:xfrm>
          <a:prstGeom prst="rect">
            <a:avLst/>
          </a:prstGeom>
        </p:spPr>
      </p:pic>
      <p:sp>
        <p:nvSpPr>
          <p:cNvPr id="5" name="Google Shape;280;p46">
            <a:extLst>
              <a:ext uri="{FF2B5EF4-FFF2-40B4-BE49-F238E27FC236}">
                <a16:creationId xmlns:a16="http://schemas.microsoft.com/office/drawing/2014/main" id="{FF2434A8-A80D-472C-9602-6A8B88A7787C}"/>
              </a:ext>
            </a:extLst>
          </p:cNvPr>
          <p:cNvSpPr txBox="1"/>
          <p:nvPr/>
        </p:nvSpPr>
        <p:spPr>
          <a:xfrm>
            <a:off x="288400" y="2827577"/>
            <a:ext cx="3303289" cy="1202846"/>
          </a:xfrm>
          <a:prstGeom prst="rect">
            <a:avLst/>
          </a:prstGeom>
          <a:noFill/>
          <a:ln w="28575">
            <a:solidFill>
              <a:schemeClr val="accent1"/>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2400" b="1" dirty="0">
                <a:solidFill>
                  <a:schemeClr val="dk2"/>
                </a:solidFill>
                <a:latin typeface="Calibri"/>
                <a:ea typeface="Calibri"/>
                <a:cs typeface="Calibri"/>
                <a:sym typeface="Calibri"/>
              </a:rPr>
              <a:t>Video: Wait for video to load and then click on the screen to play</a:t>
            </a:r>
            <a:endParaRPr sz="2400" dirty="0"/>
          </a:p>
        </p:txBody>
      </p:sp>
      <p:sp>
        <p:nvSpPr>
          <p:cNvPr id="6" name="Title 9">
            <a:extLst>
              <a:ext uri="{FF2B5EF4-FFF2-40B4-BE49-F238E27FC236}">
                <a16:creationId xmlns:a16="http://schemas.microsoft.com/office/drawing/2014/main" id="{4B7BA613-FCEB-4F16-A0DE-DC15B561E9AE}"/>
              </a:ext>
            </a:extLst>
          </p:cNvPr>
          <p:cNvSpPr txBox="1">
            <a:spLocks/>
          </p:cNvSpPr>
          <p:nvPr/>
        </p:nvSpPr>
        <p:spPr>
          <a:xfrm>
            <a:off x="3735889" y="551893"/>
            <a:ext cx="8072934"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Title: Competitions</a:t>
            </a:r>
          </a:p>
        </p:txBody>
      </p:sp>
      <p:pic>
        <p:nvPicPr>
          <p:cNvPr id="3" name="Online Media 2">
            <a:hlinkClick r:id="" action="ppaction://media"/>
            <a:extLst>
              <a:ext uri="{FF2B5EF4-FFF2-40B4-BE49-F238E27FC236}">
                <a16:creationId xmlns:a16="http://schemas.microsoft.com/office/drawing/2014/main" id="{5170FF87-3D84-44B0-9E3E-F1632B9D36CF}"/>
              </a:ext>
            </a:extLst>
          </p:cNvPr>
          <p:cNvPicPr>
            <a:picLocks noRot="1" noChangeAspect="1"/>
          </p:cNvPicPr>
          <p:nvPr>
            <a:videoFile r:link="rId1"/>
          </p:nvPr>
        </p:nvPicPr>
        <p:blipFill>
          <a:blip r:embed="rId6"/>
          <a:stretch>
            <a:fillRect/>
          </a:stretch>
        </p:blipFill>
        <p:spPr>
          <a:xfrm>
            <a:off x="3735889" y="1108438"/>
            <a:ext cx="8321128" cy="4680635"/>
          </a:xfrm>
          <a:prstGeom prst="rect">
            <a:avLst/>
          </a:prstGeom>
        </p:spPr>
      </p:pic>
    </p:spTree>
    <p:extLst>
      <p:ext uri="{BB962C8B-B14F-4D97-AF65-F5344CB8AC3E}">
        <p14:creationId xmlns:p14="http://schemas.microsoft.com/office/powerpoint/2010/main" val="212464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74" y="1235957"/>
            <a:ext cx="3367530" cy="460229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0849" y="1096946"/>
            <a:ext cx="3857040" cy="428577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8159" y="231434"/>
            <a:ext cx="3306465" cy="4518836"/>
          </a:xfrm>
          <a:prstGeom prst="rect">
            <a:avLst/>
          </a:prstGeom>
        </p:spPr>
      </p:pic>
      <p:sp>
        <p:nvSpPr>
          <p:cNvPr id="7" name="TextBox 6"/>
          <p:cNvSpPr txBox="1"/>
          <p:nvPr/>
        </p:nvSpPr>
        <p:spPr>
          <a:xfrm>
            <a:off x="3945869" y="4810684"/>
            <a:ext cx="3367530" cy="1815882"/>
          </a:xfrm>
          <a:prstGeom prst="rect">
            <a:avLst/>
          </a:prstGeom>
          <a:solidFill>
            <a:schemeClr val="bg1"/>
          </a:solidFill>
        </p:spPr>
        <p:txBody>
          <a:bodyPr wrap="square" rtlCol="0">
            <a:spAutoFit/>
          </a:bodyPr>
          <a:lstStyle/>
          <a:p>
            <a:r>
              <a:rPr lang="en-IE" sz="2800" dirty="0">
                <a:solidFill>
                  <a:schemeClr val="accent5">
                    <a:lumMod val="50000"/>
                  </a:schemeClr>
                </a:solidFill>
                <a:latin typeface="+mn-lt"/>
              </a:rPr>
              <a:t>Competition Winners at the Leinster Football Final 2018 in </a:t>
            </a:r>
            <a:r>
              <a:rPr lang="en-IE" sz="2800" dirty="0" err="1">
                <a:solidFill>
                  <a:schemeClr val="accent5">
                    <a:lumMod val="50000"/>
                  </a:schemeClr>
                </a:solidFill>
                <a:latin typeface="+mn-lt"/>
              </a:rPr>
              <a:t>Croke</a:t>
            </a:r>
            <a:r>
              <a:rPr lang="en-IE" sz="2800" dirty="0">
                <a:solidFill>
                  <a:schemeClr val="accent5">
                    <a:lumMod val="50000"/>
                  </a:schemeClr>
                </a:solidFill>
                <a:latin typeface="+mn-lt"/>
              </a:rPr>
              <a:t> Park</a:t>
            </a:r>
          </a:p>
        </p:txBody>
      </p:sp>
    </p:spTree>
    <p:extLst>
      <p:ext uri="{BB962C8B-B14F-4D97-AF65-F5344CB8AC3E}">
        <p14:creationId xmlns:p14="http://schemas.microsoft.com/office/powerpoint/2010/main" val="262099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1" name="Text Placeholder 10"/>
          <p:cNvSpPr>
            <a:spLocks noGrp="1"/>
          </p:cNvSpPr>
          <p:nvPr>
            <p:ph type="body" idx="1"/>
          </p:nvPr>
        </p:nvSpPr>
        <p:spPr>
          <a:xfrm>
            <a:off x="195943" y="1698171"/>
            <a:ext cx="5882459" cy="4924698"/>
          </a:xfrm>
          <a:solidFill>
            <a:schemeClr val="bg1"/>
          </a:solidFill>
        </p:spPr>
        <p:txBody>
          <a:bodyPr rtlCol="0">
            <a:normAutofit/>
          </a:bodyPr>
          <a:lstStyle/>
          <a:p>
            <a:pPr eaLnBrk="1" hangingPunct="1">
              <a:defRPr/>
            </a:pPr>
            <a:r>
              <a:rPr lang="en-GB" sz="2800" b="1" dirty="0">
                <a:solidFill>
                  <a:srgbClr val="002060"/>
                </a:solidFill>
              </a:rPr>
              <a:t>Competitions:</a:t>
            </a:r>
          </a:p>
          <a:p>
            <a:pPr marL="457200" indent="-457200" eaLnBrk="1" hangingPunct="1">
              <a:buFontTx/>
              <a:buChar char="-"/>
              <a:defRPr/>
            </a:pPr>
            <a:r>
              <a:rPr lang="en-GB" sz="2000" dirty="0">
                <a:solidFill>
                  <a:srgbClr val="002060"/>
                </a:solidFill>
              </a:rPr>
              <a:t>The winners of these competitions will be picked from the work submitted to the pupils’                   e-portfolio. </a:t>
            </a:r>
          </a:p>
          <a:p>
            <a:pPr marL="457200" indent="-457200" eaLnBrk="1" hangingPunct="1">
              <a:buFontTx/>
              <a:buChar char="-"/>
              <a:defRPr/>
            </a:pPr>
            <a:r>
              <a:rPr lang="en-GB" sz="2000" dirty="0">
                <a:solidFill>
                  <a:srgbClr val="002060"/>
                </a:solidFill>
              </a:rPr>
              <a:t>Each school is entitled to one entry to each competition.</a:t>
            </a:r>
          </a:p>
          <a:p>
            <a:pPr marL="457200" indent="-457200" eaLnBrk="1" hangingPunct="1">
              <a:buFontTx/>
              <a:buChar char="-"/>
              <a:defRPr/>
            </a:pPr>
            <a:r>
              <a:rPr lang="en-GB" sz="2000" dirty="0">
                <a:solidFill>
                  <a:srgbClr val="002060"/>
                </a:solidFill>
              </a:rPr>
              <a:t>The schools GAA Future Leaders Coordinator emails the students work to;  </a:t>
            </a:r>
          </a:p>
          <a:p>
            <a:pPr eaLnBrk="1" hangingPunct="1">
              <a:defRPr/>
            </a:pPr>
            <a:r>
              <a:rPr lang="en-GB" sz="2000" dirty="0">
                <a:solidFill>
                  <a:srgbClr val="002060"/>
                </a:solidFill>
              </a:rPr>
              <a:t>        </a:t>
            </a:r>
            <a:r>
              <a:rPr lang="en-IE" dirty="0">
                <a:solidFill>
                  <a:srgbClr val="00B050"/>
                </a:solidFill>
              </a:rPr>
              <a:t>gaafutureleaderscompetitions@gmail.com</a:t>
            </a:r>
            <a:r>
              <a:rPr lang="en-GB" dirty="0">
                <a:solidFill>
                  <a:srgbClr val="002060"/>
                </a:solidFill>
              </a:rPr>
              <a:t> </a:t>
            </a:r>
          </a:p>
          <a:p>
            <a:pPr eaLnBrk="1" hangingPunct="1">
              <a:defRPr/>
            </a:pPr>
            <a:endParaRPr lang="en-GB" dirty="0">
              <a:solidFill>
                <a:srgbClr val="002060"/>
              </a:solidFill>
            </a:endParaRPr>
          </a:p>
          <a:p>
            <a:pPr eaLnBrk="1" hangingPunct="1">
              <a:defRPr/>
            </a:pPr>
            <a:r>
              <a:rPr lang="en-GB" dirty="0">
                <a:solidFill>
                  <a:srgbClr val="002060"/>
                </a:solidFill>
              </a:rPr>
              <a:t>All information will be on our website</a:t>
            </a:r>
          </a:p>
          <a:p>
            <a:pPr eaLnBrk="1" hangingPunct="1">
              <a:defRPr/>
            </a:pPr>
            <a:r>
              <a:rPr lang="en-GB" dirty="0">
                <a:solidFill>
                  <a:srgbClr val="002060"/>
                </a:solidFill>
              </a:rPr>
              <a:t>                              </a:t>
            </a:r>
            <a:r>
              <a:rPr lang="en-GB" b="1" dirty="0">
                <a:solidFill>
                  <a:srgbClr val="002060"/>
                </a:solidFill>
              </a:rPr>
              <a:t>=&gt;=&gt;=&gt;=&gt;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3AFDBCF7-1E58-43D8-BB0B-8E463506FF99}"/>
              </a:ext>
            </a:extLst>
          </p:cNvPr>
          <p:cNvPicPr>
            <a:picLocks noChangeAspect="1"/>
          </p:cNvPicPr>
          <p:nvPr/>
        </p:nvPicPr>
        <p:blipFill rotWithShape="1">
          <a:blip r:embed="rId4">
            <a:extLst>
              <a:ext uri="{28A0092B-C50C-407E-A947-70E740481C1C}">
                <a14:useLocalDpi xmlns:a14="http://schemas.microsoft.com/office/drawing/2010/main" val="0"/>
              </a:ext>
            </a:extLst>
          </a:blip>
          <a:srcRect b="2116"/>
          <a:stretch/>
        </p:blipFill>
        <p:spPr>
          <a:xfrm>
            <a:off x="6078402" y="1319135"/>
            <a:ext cx="6113598" cy="3824245"/>
          </a:xfrm>
          <a:prstGeom prst="rect">
            <a:avLst/>
          </a:prstGeom>
        </p:spPr>
      </p:pic>
      <p:pic>
        <p:nvPicPr>
          <p:cNvPr id="3" name="Picture 2" descr="A screenshot of a cell phone&#10;&#10;Description generated with high confidence">
            <a:extLst>
              <a:ext uri="{FF2B5EF4-FFF2-40B4-BE49-F238E27FC236}">
                <a16:creationId xmlns:a16="http://schemas.microsoft.com/office/drawing/2014/main" id="{157E8530-DBC4-4A61-B8B8-8574BC43C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161040"/>
            <a:ext cx="6096000" cy="2982339"/>
          </a:xfrm>
          <a:prstGeom prst="rect">
            <a:avLst/>
          </a:prstGeom>
        </p:spPr>
      </p:pic>
    </p:spTree>
    <p:extLst>
      <p:ext uri="{BB962C8B-B14F-4D97-AF65-F5344CB8AC3E}">
        <p14:creationId xmlns:p14="http://schemas.microsoft.com/office/powerpoint/2010/main" val="1347108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1" name="Text Placeholder 10"/>
          <p:cNvSpPr>
            <a:spLocks noGrp="1"/>
          </p:cNvSpPr>
          <p:nvPr>
            <p:ph type="body" idx="1"/>
          </p:nvPr>
        </p:nvSpPr>
        <p:spPr>
          <a:xfrm>
            <a:off x="5227181" y="1008448"/>
            <a:ext cx="5818644" cy="4841104"/>
          </a:xfrm>
          <a:noFill/>
        </p:spPr>
        <p:txBody>
          <a:bodyPr rtlCol="0">
            <a:normAutofit fontScale="85000" lnSpcReduction="20000"/>
          </a:bodyPr>
          <a:lstStyle/>
          <a:p>
            <a:pPr eaLnBrk="1" hangingPunct="1">
              <a:defRPr/>
            </a:pPr>
            <a:r>
              <a:rPr lang="en-GB" sz="2800" b="1" dirty="0">
                <a:solidFill>
                  <a:srgbClr val="002060"/>
                </a:solidFill>
              </a:rPr>
              <a:t>Prizes: </a:t>
            </a:r>
          </a:p>
          <a:p>
            <a:pPr eaLnBrk="1" hangingPunct="1">
              <a:defRPr/>
            </a:pPr>
            <a:r>
              <a:rPr lang="en-GB" sz="2800" b="1" dirty="0">
                <a:solidFill>
                  <a:srgbClr val="002060"/>
                </a:solidFill>
              </a:rPr>
              <a:t>Leinster Hurling Final Experience 2019</a:t>
            </a:r>
          </a:p>
          <a:p>
            <a:pPr eaLnBrk="1" hangingPunct="1">
              <a:defRPr/>
            </a:pPr>
            <a:r>
              <a:rPr lang="en-GB" sz="2800" u="sng" dirty="0">
                <a:solidFill>
                  <a:srgbClr val="002060"/>
                </a:solidFill>
              </a:rPr>
              <a:t>Sports Journalism &amp; Broadcasting </a:t>
            </a:r>
          </a:p>
          <a:p>
            <a:pPr eaLnBrk="1" hangingPunct="1">
              <a:defRPr/>
            </a:pPr>
            <a:r>
              <a:rPr lang="en-GB" sz="2800" dirty="0">
                <a:solidFill>
                  <a:srgbClr val="002060"/>
                </a:solidFill>
              </a:rPr>
              <a:t>Shadow;  </a:t>
            </a:r>
          </a:p>
          <a:p>
            <a:pPr marL="457200" indent="-457200" eaLnBrk="1" hangingPunct="1">
              <a:buFont typeface="Arial" panose="020B0604020202020204" pitchFamily="34" charset="0"/>
              <a:buChar char="•"/>
              <a:defRPr/>
            </a:pPr>
            <a:r>
              <a:rPr lang="en-GB" sz="2800" dirty="0">
                <a:solidFill>
                  <a:srgbClr val="002060"/>
                </a:solidFill>
              </a:rPr>
              <a:t>a journalist in the press box.</a:t>
            </a:r>
          </a:p>
          <a:p>
            <a:pPr marL="457200" indent="-457200" eaLnBrk="1" hangingPunct="1">
              <a:buFont typeface="Arial" panose="020B0604020202020204" pitchFamily="34" charset="0"/>
              <a:buChar char="•"/>
              <a:defRPr/>
            </a:pPr>
            <a:r>
              <a:rPr lang="en-GB" sz="2800" dirty="0">
                <a:solidFill>
                  <a:srgbClr val="002060"/>
                </a:solidFill>
              </a:rPr>
              <a:t>a </a:t>
            </a:r>
            <a:r>
              <a:rPr lang="en-GB" sz="2800" dirty="0" err="1">
                <a:solidFill>
                  <a:srgbClr val="002060"/>
                </a:solidFill>
              </a:rPr>
              <a:t>Sportsfile</a:t>
            </a:r>
            <a:r>
              <a:rPr lang="en-GB" sz="2800" dirty="0">
                <a:solidFill>
                  <a:srgbClr val="002060"/>
                </a:solidFill>
              </a:rPr>
              <a:t> photographer </a:t>
            </a:r>
            <a:r>
              <a:rPr lang="en-GB" sz="2800" dirty="0" err="1">
                <a:solidFill>
                  <a:srgbClr val="002060"/>
                </a:solidFill>
              </a:rPr>
              <a:t>pitchside</a:t>
            </a:r>
            <a:r>
              <a:rPr lang="en-GB" sz="2800" dirty="0">
                <a:solidFill>
                  <a:srgbClr val="002060"/>
                </a:solidFill>
              </a:rPr>
              <a:t>.</a:t>
            </a:r>
          </a:p>
          <a:p>
            <a:pPr marL="457200" indent="-457200" eaLnBrk="1" hangingPunct="1">
              <a:buFont typeface="Arial" panose="020B0604020202020204" pitchFamily="34" charset="0"/>
              <a:buChar char="•"/>
              <a:defRPr/>
            </a:pPr>
            <a:r>
              <a:rPr lang="en-GB" sz="2800" dirty="0">
                <a:solidFill>
                  <a:srgbClr val="002060"/>
                </a:solidFill>
              </a:rPr>
              <a:t>RTE / Sky </a:t>
            </a:r>
            <a:r>
              <a:rPr lang="en-GB" sz="2800" dirty="0" err="1">
                <a:solidFill>
                  <a:srgbClr val="002060"/>
                </a:solidFill>
              </a:rPr>
              <a:t>tv</a:t>
            </a:r>
            <a:r>
              <a:rPr lang="en-GB" sz="2800" dirty="0">
                <a:solidFill>
                  <a:srgbClr val="002060"/>
                </a:solidFill>
              </a:rPr>
              <a:t> crew.</a:t>
            </a:r>
          </a:p>
          <a:p>
            <a:pPr eaLnBrk="1" hangingPunct="1">
              <a:defRPr/>
            </a:pPr>
            <a:r>
              <a:rPr lang="en-GB" sz="2800" u="sng" dirty="0">
                <a:solidFill>
                  <a:srgbClr val="002060"/>
                </a:solidFill>
              </a:rPr>
              <a:t>Refereeing Module</a:t>
            </a:r>
          </a:p>
          <a:p>
            <a:pPr marL="457200" indent="-457200" eaLnBrk="1" hangingPunct="1">
              <a:buFont typeface="Arial" panose="020B0604020202020204" pitchFamily="34" charset="0"/>
              <a:buChar char="•"/>
              <a:defRPr/>
            </a:pPr>
            <a:r>
              <a:rPr lang="en-GB" sz="2800" dirty="0">
                <a:solidFill>
                  <a:srgbClr val="002060"/>
                </a:solidFill>
              </a:rPr>
              <a:t>Shadow the Referee &amp; Officials for the day.</a:t>
            </a:r>
          </a:p>
          <a:p>
            <a:pPr eaLnBrk="1" hangingPunct="1">
              <a:defRPr/>
            </a:pPr>
            <a:r>
              <a:rPr lang="en-GB" sz="2800" u="sng" dirty="0">
                <a:solidFill>
                  <a:srgbClr val="002060"/>
                </a:solidFill>
              </a:rPr>
              <a:t>Event Management</a:t>
            </a:r>
          </a:p>
          <a:p>
            <a:pPr marL="457200" indent="-457200" eaLnBrk="1" hangingPunct="1">
              <a:buFont typeface="Arial" panose="020B0604020202020204" pitchFamily="34" charset="0"/>
              <a:buChar char="•"/>
              <a:defRPr/>
            </a:pPr>
            <a:r>
              <a:rPr lang="en-GB" sz="2800" dirty="0">
                <a:solidFill>
                  <a:srgbClr val="002060"/>
                </a:solidFill>
              </a:rPr>
              <a:t>Shadow the Stadium Operations team for the day.</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group of people posing for the camera&#10;&#10;Description generated with very high confidence">
            <a:extLst>
              <a:ext uri="{FF2B5EF4-FFF2-40B4-BE49-F238E27FC236}">
                <a16:creationId xmlns:a16="http://schemas.microsoft.com/office/drawing/2014/main" id="{CAAB4CB2-F4E9-4547-8279-BB9C160FF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89612"/>
            <a:ext cx="4146999" cy="3004458"/>
          </a:xfrm>
          <a:prstGeom prst="rect">
            <a:avLst/>
          </a:prstGeom>
        </p:spPr>
      </p:pic>
    </p:spTree>
    <p:extLst>
      <p:ext uri="{BB962C8B-B14F-4D97-AF65-F5344CB8AC3E}">
        <p14:creationId xmlns:p14="http://schemas.microsoft.com/office/powerpoint/2010/main" val="185384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1" name="Text Placeholder 10"/>
          <p:cNvSpPr>
            <a:spLocks noGrp="1"/>
          </p:cNvSpPr>
          <p:nvPr>
            <p:ph type="body" idx="1"/>
          </p:nvPr>
        </p:nvSpPr>
        <p:spPr>
          <a:xfrm>
            <a:off x="5004039" y="1008448"/>
            <a:ext cx="5818644" cy="4841104"/>
          </a:xfrm>
          <a:noFill/>
        </p:spPr>
        <p:txBody>
          <a:bodyPr rtlCol="0">
            <a:normAutofit fontScale="92500" lnSpcReduction="10000"/>
          </a:bodyPr>
          <a:lstStyle/>
          <a:p>
            <a:pPr eaLnBrk="1" hangingPunct="1">
              <a:defRPr/>
            </a:pPr>
            <a:r>
              <a:rPr lang="en-GB" sz="2800" b="1" dirty="0">
                <a:solidFill>
                  <a:srgbClr val="002060"/>
                </a:solidFill>
              </a:rPr>
              <a:t>Prizes: </a:t>
            </a:r>
          </a:p>
          <a:p>
            <a:pPr eaLnBrk="1" hangingPunct="1">
              <a:defRPr/>
            </a:pPr>
            <a:r>
              <a:rPr lang="en-GB" sz="2800" b="1" dirty="0">
                <a:solidFill>
                  <a:srgbClr val="002060"/>
                </a:solidFill>
              </a:rPr>
              <a:t>National Games Development Centre Workshops </a:t>
            </a:r>
          </a:p>
          <a:p>
            <a:pPr eaLnBrk="1" hangingPunct="1">
              <a:defRPr/>
            </a:pPr>
            <a:r>
              <a:rPr lang="en-GB" sz="2800" u="sng" dirty="0">
                <a:solidFill>
                  <a:srgbClr val="002060"/>
                </a:solidFill>
              </a:rPr>
              <a:t>Performance Analysis: </a:t>
            </a:r>
          </a:p>
          <a:p>
            <a:pPr eaLnBrk="1" hangingPunct="1">
              <a:defRPr/>
            </a:pPr>
            <a:r>
              <a:rPr lang="en-GB" sz="2800" dirty="0">
                <a:solidFill>
                  <a:srgbClr val="002060"/>
                </a:solidFill>
              </a:rPr>
              <a:t>Performance Analysis workshop with Inter-county analysts.</a:t>
            </a:r>
          </a:p>
          <a:p>
            <a:pPr eaLnBrk="1" hangingPunct="1">
              <a:defRPr/>
            </a:pPr>
            <a:r>
              <a:rPr lang="en-GB" sz="2800" u="sng" dirty="0">
                <a:solidFill>
                  <a:srgbClr val="002060"/>
                </a:solidFill>
              </a:rPr>
              <a:t>Coaching:</a:t>
            </a:r>
          </a:p>
          <a:p>
            <a:pPr eaLnBrk="1" hangingPunct="1">
              <a:defRPr/>
            </a:pPr>
            <a:r>
              <a:rPr lang="en-GB" sz="2800" dirty="0">
                <a:solidFill>
                  <a:srgbClr val="002060"/>
                </a:solidFill>
              </a:rPr>
              <a:t>Coaching workshop with Inter-county coaches and tutors.</a:t>
            </a:r>
          </a:p>
          <a:p>
            <a:pPr eaLnBrk="1" hangingPunct="1">
              <a:defRPr/>
            </a:pPr>
            <a:r>
              <a:rPr lang="en-GB" sz="2800" u="sng" dirty="0">
                <a:solidFill>
                  <a:srgbClr val="002060"/>
                </a:solidFill>
              </a:rPr>
              <a:t>Nutrition:</a:t>
            </a:r>
          </a:p>
          <a:p>
            <a:pPr eaLnBrk="1" hangingPunct="1">
              <a:defRPr/>
            </a:pPr>
            <a:r>
              <a:rPr lang="en-GB" sz="2800" dirty="0">
                <a:solidFill>
                  <a:srgbClr val="002060"/>
                </a:solidFill>
              </a:rPr>
              <a:t>Nutrition workshop with Inter-county nutritionist.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group of people standing in front of a crowd posing for the camera&#10;&#10;Description generated with very high confidence">
            <a:extLst>
              <a:ext uri="{FF2B5EF4-FFF2-40B4-BE49-F238E27FC236}">
                <a16:creationId xmlns:a16="http://schemas.microsoft.com/office/drawing/2014/main" id="{7E4B29C3-42DC-4E5E-A49C-6AC7F2F80B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94102"/>
            <a:ext cx="4278641" cy="2999967"/>
          </a:xfrm>
          <a:prstGeom prst="rect">
            <a:avLst/>
          </a:prstGeom>
        </p:spPr>
      </p:pic>
    </p:spTree>
    <p:extLst>
      <p:ext uri="{BB962C8B-B14F-4D97-AF65-F5344CB8AC3E}">
        <p14:creationId xmlns:p14="http://schemas.microsoft.com/office/powerpoint/2010/main" val="3951497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A6BAFC-B1DF-4907-BDC0-C4D651FF8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251" y="-17456"/>
            <a:ext cx="5860501" cy="687545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2654"/>
          <a:stretch/>
        </p:blipFill>
        <p:spPr>
          <a:xfrm>
            <a:off x="0" y="2"/>
            <a:ext cx="12379569" cy="6857998"/>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0F4FA126-4C96-4C1B-89EA-39B75F5EE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0434" y="6066842"/>
            <a:ext cx="3890317" cy="495678"/>
          </a:xfrm>
          <a:prstGeom prst="rect">
            <a:avLst/>
          </a:prstGeom>
        </p:spPr>
      </p:pic>
      <p:sp>
        <p:nvSpPr>
          <p:cNvPr id="11" name="TextBox 10">
            <a:extLst>
              <a:ext uri="{FF2B5EF4-FFF2-40B4-BE49-F238E27FC236}">
                <a16:creationId xmlns:a16="http://schemas.microsoft.com/office/drawing/2014/main" id="{0C6FB771-CEFC-4105-91E3-8B7DBB956E38}"/>
              </a:ext>
            </a:extLst>
          </p:cNvPr>
          <p:cNvSpPr txBox="1"/>
          <p:nvPr/>
        </p:nvSpPr>
        <p:spPr>
          <a:xfrm>
            <a:off x="-252183" y="385880"/>
            <a:ext cx="8505534" cy="2031325"/>
          </a:xfrm>
          <a:prstGeom prst="rect">
            <a:avLst/>
          </a:prstGeom>
          <a:noFill/>
        </p:spPr>
        <p:txBody>
          <a:bodyPr wrap="square" rtlCol="0">
            <a:spAutoFit/>
          </a:bodyPr>
          <a:lstStyle/>
          <a:p>
            <a:pPr algn="ctr"/>
            <a:r>
              <a:rPr lang="en-US" sz="5400" dirty="0">
                <a:solidFill>
                  <a:schemeClr val="accent1">
                    <a:lumMod val="50000"/>
                  </a:schemeClr>
                </a:solidFill>
              </a:rPr>
              <a:t>School Visit Overview</a:t>
            </a:r>
          </a:p>
          <a:p>
            <a:pPr algn="ctr"/>
            <a:r>
              <a:rPr lang="en-US" sz="3600" dirty="0">
                <a:solidFill>
                  <a:schemeClr val="accent1">
                    <a:lumMod val="50000"/>
                  </a:schemeClr>
                </a:solidFill>
              </a:rPr>
              <a:t>GAA Learning</a:t>
            </a:r>
          </a:p>
          <a:p>
            <a:pPr algn="ctr"/>
            <a:r>
              <a:rPr lang="en-US" sz="3600" dirty="0">
                <a:solidFill>
                  <a:schemeClr val="accent1">
                    <a:lumMod val="50000"/>
                  </a:schemeClr>
                </a:solidFill>
              </a:rPr>
              <a:t>School Zone &amp; </a:t>
            </a:r>
            <a:r>
              <a:rPr lang="en-US" sz="3600" dirty="0" err="1">
                <a:solidFill>
                  <a:schemeClr val="accent1">
                    <a:lumMod val="50000"/>
                  </a:schemeClr>
                </a:solidFill>
              </a:rPr>
              <a:t>Mahara</a:t>
            </a:r>
            <a:r>
              <a:rPr lang="en-US" sz="3600" dirty="0">
                <a:solidFill>
                  <a:schemeClr val="accent1">
                    <a:lumMod val="50000"/>
                  </a:schemeClr>
                </a:solidFill>
              </a:rPr>
              <a:t> </a:t>
            </a:r>
            <a:r>
              <a:rPr lang="en-US" sz="3600" dirty="0" err="1">
                <a:solidFill>
                  <a:schemeClr val="accent1">
                    <a:lumMod val="50000"/>
                  </a:schemeClr>
                </a:solidFill>
              </a:rPr>
              <a:t>ePortfolio</a:t>
            </a:r>
            <a:r>
              <a:rPr lang="en-US" sz="3600" dirty="0">
                <a:solidFill>
                  <a:schemeClr val="accent1">
                    <a:lumMod val="50000"/>
                  </a:schemeClr>
                </a:solidFill>
              </a:rPr>
              <a:t> </a:t>
            </a:r>
          </a:p>
        </p:txBody>
      </p:sp>
      <p:pic>
        <p:nvPicPr>
          <p:cNvPr id="4" name="Picture 3" descr="A person sitting at a desk&#10;&#10;Description generated with very high confidence">
            <a:extLst>
              <a:ext uri="{FF2B5EF4-FFF2-40B4-BE49-F238E27FC236}">
                <a16:creationId xmlns:a16="http://schemas.microsoft.com/office/drawing/2014/main" id="{63CC8234-F093-408C-9C89-4A629C87E7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3738" y="2759389"/>
            <a:ext cx="3953692" cy="2965269"/>
          </a:xfrm>
          <a:prstGeom prst="rect">
            <a:avLst/>
          </a:prstGeom>
        </p:spPr>
      </p:pic>
    </p:spTree>
    <p:extLst>
      <p:ext uri="{BB962C8B-B14F-4D97-AF65-F5344CB8AC3E}">
        <p14:creationId xmlns:p14="http://schemas.microsoft.com/office/powerpoint/2010/main" val="93705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0739" y="2056106"/>
            <a:ext cx="4270375" cy="2805063"/>
          </a:xfrm>
          <a:prstGeom prst="rect">
            <a:avLst/>
          </a:prstGeom>
        </p:spPr>
        <p:txBody>
          <a:bodyPr wrap="square">
            <a:spAutoFit/>
          </a:bodyPr>
          <a:lstStyle/>
          <a:p>
            <a:pPr marL="342900" indent="-342900">
              <a:lnSpc>
                <a:spcPct val="150000"/>
              </a:lnSpc>
              <a:buFontTx/>
              <a:buChar char="-"/>
              <a:defRPr/>
            </a:pPr>
            <a:r>
              <a:rPr lang="en-IE" sz="2400" dirty="0">
                <a:solidFill>
                  <a:srgbClr val="002060"/>
                </a:solidFill>
                <a:latin typeface="+mn-lt"/>
              </a:rPr>
              <a:t>Each school will have their own School Zone on learning.gaa.ie/</a:t>
            </a:r>
            <a:r>
              <a:rPr lang="en-IE" sz="2400" dirty="0" err="1">
                <a:solidFill>
                  <a:srgbClr val="002060"/>
                </a:solidFill>
                <a:latin typeface="+mn-lt"/>
              </a:rPr>
              <a:t>futureleaders</a:t>
            </a:r>
            <a:r>
              <a:rPr lang="en-IE" sz="2400" dirty="0">
                <a:solidFill>
                  <a:srgbClr val="002060"/>
                </a:solidFill>
                <a:latin typeface="+mn-lt"/>
              </a:rPr>
              <a:t> for Teachers and Students to access Resources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9">
            <a:extLst>
              <a:ext uri="{FF2B5EF4-FFF2-40B4-BE49-F238E27FC236}">
                <a16:creationId xmlns:a16="http://schemas.microsoft.com/office/drawing/2014/main" id="{8F85DE00-92C5-4167-B177-DC3DF3A54C9B}"/>
              </a:ext>
            </a:extLst>
          </p:cNvPr>
          <p:cNvSpPr txBox="1">
            <a:spLocks/>
          </p:cNvSpPr>
          <p:nvPr/>
        </p:nvSpPr>
        <p:spPr>
          <a:xfrm>
            <a:off x="448490" y="1684688"/>
            <a:ext cx="9023350"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GAA Learning School Zone</a:t>
            </a:r>
          </a:p>
        </p:txBody>
      </p:sp>
      <p:pic>
        <p:nvPicPr>
          <p:cNvPr id="5" name="Picture 4" descr="A screenshot of a social media post&#10;&#10;Description generated with very high confidence">
            <a:extLst>
              <a:ext uri="{FF2B5EF4-FFF2-40B4-BE49-F238E27FC236}">
                <a16:creationId xmlns:a16="http://schemas.microsoft.com/office/drawing/2014/main" id="{18B6F744-AA2E-4678-8277-936DCFDE8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67676">
            <a:off x="5266555" y="1355175"/>
            <a:ext cx="6318037" cy="4332174"/>
          </a:xfrm>
          <a:prstGeom prst="rect">
            <a:avLst/>
          </a:prstGeom>
          <a:ln w="19050">
            <a:solidFill>
              <a:schemeClr val="accent1"/>
            </a:solidFill>
          </a:ln>
        </p:spPr>
      </p:pic>
    </p:spTree>
    <p:extLst>
      <p:ext uri="{BB962C8B-B14F-4D97-AF65-F5344CB8AC3E}">
        <p14:creationId xmlns:p14="http://schemas.microsoft.com/office/powerpoint/2010/main" val="1938303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0739" y="2111526"/>
            <a:ext cx="4270375" cy="2793842"/>
          </a:xfrm>
          <a:prstGeom prst="rect">
            <a:avLst/>
          </a:prstGeom>
        </p:spPr>
        <p:txBody>
          <a:bodyPr wrap="square">
            <a:spAutoFit/>
          </a:bodyPr>
          <a:lstStyle/>
          <a:p>
            <a:pPr marL="342900" indent="-342900">
              <a:lnSpc>
                <a:spcPct val="150000"/>
              </a:lnSpc>
              <a:buFontTx/>
              <a:buChar char="-"/>
              <a:defRPr/>
            </a:pPr>
            <a:r>
              <a:rPr lang="en-IE" sz="2400" dirty="0">
                <a:solidFill>
                  <a:srgbClr val="002060"/>
                </a:solidFill>
              </a:rPr>
              <a:t>Students create a page on their </a:t>
            </a:r>
            <a:r>
              <a:rPr lang="en-IE" sz="2400" dirty="0" err="1">
                <a:solidFill>
                  <a:srgbClr val="002060"/>
                </a:solidFill>
              </a:rPr>
              <a:t>Mahara</a:t>
            </a:r>
            <a:r>
              <a:rPr lang="en-IE" sz="2400" dirty="0">
                <a:solidFill>
                  <a:srgbClr val="002060"/>
                </a:solidFill>
              </a:rPr>
              <a:t> </a:t>
            </a:r>
            <a:r>
              <a:rPr lang="en-IE" sz="2400" dirty="0" err="1">
                <a:solidFill>
                  <a:srgbClr val="002060"/>
                </a:solidFill>
              </a:rPr>
              <a:t>ePortfolio</a:t>
            </a:r>
            <a:r>
              <a:rPr lang="en-IE" sz="2400" dirty="0">
                <a:solidFill>
                  <a:srgbClr val="002060"/>
                </a:solidFill>
              </a:rPr>
              <a:t> for each task and upload it to the School Zone for assessment.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9">
            <a:extLst>
              <a:ext uri="{FF2B5EF4-FFF2-40B4-BE49-F238E27FC236}">
                <a16:creationId xmlns:a16="http://schemas.microsoft.com/office/drawing/2014/main" id="{8F85DE00-92C5-4167-B177-DC3DF3A54C9B}"/>
              </a:ext>
            </a:extLst>
          </p:cNvPr>
          <p:cNvSpPr txBox="1">
            <a:spLocks/>
          </p:cNvSpPr>
          <p:nvPr/>
        </p:nvSpPr>
        <p:spPr>
          <a:xfrm>
            <a:off x="448490" y="1684688"/>
            <a:ext cx="9023350"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GAA Learning </a:t>
            </a:r>
            <a:r>
              <a:rPr lang="en-GB" sz="2800" b="1" dirty="0" err="1">
                <a:solidFill>
                  <a:schemeClr val="accent1">
                    <a:lumMod val="50000"/>
                  </a:schemeClr>
                </a:solidFill>
                <a:latin typeface="+mn-lt"/>
              </a:rPr>
              <a:t>ePortfolio</a:t>
            </a:r>
            <a:endParaRPr lang="en-GB" sz="2800" b="1" dirty="0">
              <a:solidFill>
                <a:schemeClr val="accent1">
                  <a:lumMod val="50000"/>
                </a:schemeClr>
              </a:solidFill>
              <a:latin typeface="+mn-lt"/>
            </a:endParaRPr>
          </a:p>
        </p:txBody>
      </p:sp>
      <p:pic>
        <p:nvPicPr>
          <p:cNvPr id="6" name="Picture 5" descr="A screenshot of a cell phone&#10;&#10;Description generated with very high confidence">
            <a:extLst>
              <a:ext uri="{FF2B5EF4-FFF2-40B4-BE49-F238E27FC236}">
                <a16:creationId xmlns:a16="http://schemas.microsoft.com/office/drawing/2014/main" id="{8CEFF6AE-DF03-46D0-BC08-7E69D230F4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7119">
            <a:off x="5121804" y="1152959"/>
            <a:ext cx="6033580" cy="4552084"/>
          </a:xfrm>
          <a:prstGeom prst="rect">
            <a:avLst/>
          </a:prstGeom>
          <a:ln w="19050">
            <a:solidFill>
              <a:schemeClr val="accent1"/>
            </a:solidFill>
          </a:ln>
        </p:spPr>
      </p:pic>
    </p:spTree>
    <p:extLst>
      <p:ext uri="{BB962C8B-B14F-4D97-AF65-F5344CB8AC3E}">
        <p14:creationId xmlns:p14="http://schemas.microsoft.com/office/powerpoint/2010/main" val="253984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9683" y="1609352"/>
            <a:ext cx="8272956" cy="4524315"/>
          </a:xfrm>
          <a:prstGeom prst="rect">
            <a:avLst/>
          </a:prstGeom>
        </p:spPr>
        <p:txBody>
          <a:bodyPr wrap="square">
            <a:spAutoFit/>
          </a:bodyPr>
          <a:lstStyle/>
          <a:p>
            <a:pPr lvl="0">
              <a:lnSpc>
                <a:spcPct val="150000"/>
              </a:lnSpc>
            </a:pPr>
            <a:r>
              <a:rPr lang="en-IE" sz="2400" dirty="0">
                <a:solidFill>
                  <a:schemeClr val="accent1">
                    <a:lumMod val="50000"/>
                  </a:schemeClr>
                </a:solidFill>
                <a:latin typeface="+mn-lt"/>
              </a:rPr>
              <a:t>Eoghan Hanley (National Coordinator / Connaught Region) – </a:t>
            </a:r>
            <a:r>
              <a:rPr lang="en-IE" sz="2400" b="1" dirty="0">
                <a:solidFill>
                  <a:schemeClr val="accent1">
                    <a:lumMod val="50000"/>
                  </a:schemeClr>
                </a:solidFill>
                <a:latin typeface="+mn-lt"/>
              </a:rPr>
              <a:t>eoghan.hanley@gaa.ie</a:t>
            </a:r>
            <a:endParaRPr lang="en-IE" sz="2400" dirty="0">
              <a:solidFill>
                <a:schemeClr val="accent1">
                  <a:lumMod val="50000"/>
                </a:schemeClr>
              </a:solidFill>
              <a:latin typeface="+mn-lt"/>
            </a:endParaRPr>
          </a:p>
          <a:p>
            <a:pPr lvl="0">
              <a:lnSpc>
                <a:spcPct val="150000"/>
              </a:lnSpc>
            </a:pPr>
            <a:endParaRPr lang="en-IE" sz="2400" dirty="0">
              <a:solidFill>
                <a:schemeClr val="accent1">
                  <a:lumMod val="50000"/>
                </a:schemeClr>
              </a:solidFill>
              <a:latin typeface="+mn-lt"/>
            </a:endParaRPr>
          </a:p>
          <a:p>
            <a:pPr lvl="0">
              <a:lnSpc>
                <a:spcPct val="150000"/>
              </a:lnSpc>
            </a:pPr>
            <a:r>
              <a:rPr lang="en-IE" sz="2400" dirty="0">
                <a:solidFill>
                  <a:schemeClr val="accent1">
                    <a:lumMod val="50000"/>
                  </a:schemeClr>
                </a:solidFill>
                <a:latin typeface="+mn-lt"/>
              </a:rPr>
              <a:t>Sean Kelly (North Leinster Regional Coordinator) – </a:t>
            </a:r>
            <a:r>
              <a:rPr lang="en-IE" sz="2400" b="1" dirty="0">
                <a:solidFill>
                  <a:schemeClr val="accent1">
                    <a:lumMod val="50000"/>
                  </a:schemeClr>
                </a:solidFill>
                <a:latin typeface="+mn-lt"/>
              </a:rPr>
              <a:t>seankellysk36@gmail.com</a:t>
            </a:r>
            <a:r>
              <a:rPr lang="en-IE" sz="2400" dirty="0">
                <a:solidFill>
                  <a:schemeClr val="accent1">
                    <a:lumMod val="50000"/>
                  </a:schemeClr>
                </a:solidFill>
                <a:latin typeface="+mn-lt"/>
              </a:rPr>
              <a:t> </a:t>
            </a:r>
          </a:p>
          <a:p>
            <a:pPr lvl="0">
              <a:lnSpc>
                <a:spcPct val="150000"/>
              </a:lnSpc>
            </a:pPr>
            <a:endParaRPr lang="en-IE" sz="2400" dirty="0">
              <a:solidFill>
                <a:schemeClr val="accent1">
                  <a:lumMod val="50000"/>
                </a:schemeClr>
              </a:solidFill>
              <a:latin typeface="+mn-lt"/>
            </a:endParaRPr>
          </a:p>
          <a:p>
            <a:pPr lvl="0">
              <a:lnSpc>
                <a:spcPct val="150000"/>
              </a:lnSpc>
            </a:pPr>
            <a:r>
              <a:rPr lang="en-IE" sz="2400" dirty="0">
                <a:solidFill>
                  <a:schemeClr val="accent1">
                    <a:lumMod val="50000"/>
                  </a:schemeClr>
                </a:solidFill>
                <a:latin typeface="+mn-lt"/>
              </a:rPr>
              <a:t>Colm Hanley (Munster Regional Coordinator) – </a:t>
            </a:r>
          </a:p>
          <a:p>
            <a:pPr lvl="0">
              <a:lnSpc>
                <a:spcPct val="150000"/>
              </a:lnSpc>
            </a:pPr>
            <a:r>
              <a:rPr lang="en-IE" sz="2400" b="1" dirty="0">
                <a:solidFill>
                  <a:schemeClr val="accent1">
                    <a:lumMod val="50000"/>
                  </a:schemeClr>
                </a:solidFill>
                <a:latin typeface="+mn-lt"/>
              </a:rPr>
              <a:t>chanley@cco.ie</a:t>
            </a:r>
            <a:r>
              <a:rPr lang="en-IE" sz="2400" dirty="0">
                <a:solidFill>
                  <a:schemeClr val="accent1">
                    <a:lumMod val="50000"/>
                  </a:schemeClr>
                </a:solidFill>
                <a:latin typeface="+mn-lt"/>
              </a:rPr>
              <a:t> </a:t>
            </a:r>
            <a:endParaRPr lang="en-IE" sz="2400" dirty="0">
              <a:solidFill>
                <a:srgbClr val="00206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0743" y="5533"/>
            <a:ext cx="2291255" cy="111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colm han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2409" y="4820194"/>
            <a:ext cx="1092274" cy="13241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2409" y="1629487"/>
            <a:ext cx="1089228" cy="131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5262" y="3209439"/>
            <a:ext cx="1123519" cy="132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9">
            <a:extLst>
              <a:ext uri="{FF2B5EF4-FFF2-40B4-BE49-F238E27FC236}">
                <a16:creationId xmlns:a16="http://schemas.microsoft.com/office/drawing/2014/main" id="{D79C7C3B-3C09-441A-A6FE-A9FA0951D5C5}"/>
              </a:ext>
            </a:extLst>
          </p:cNvPr>
          <p:cNvSpPr txBox="1">
            <a:spLocks/>
          </p:cNvSpPr>
          <p:nvPr/>
        </p:nvSpPr>
        <p:spPr>
          <a:xfrm>
            <a:off x="2979683" y="1177235"/>
            <a:ext cx="9023350"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GAA Future Leaders – Regional Coordinators/Lead Tutors</a:t>
            </a:r>
          </a:p>
        </p:txBody>
      </p:sp>
    </p:spTree>
    <p:extLst>
      <p:ext uri="{BB962C8B-B14F-4D97-AF65-F5344CB8AC3E}">
        <p14:creationId xmlns:p14="http://schemas.microsoft.com/office/powerpoint/2010/main" val="3698817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0739" y="2111526"/>
            <a:ext cx="4270375" cy="2793842"/>
          </a:xfrm>
          <a:prstGeom prst="rect">
            <a:avLst/>
          </a:prstGeom>
        </p:spPr>
        <p:txBody>
          <a:bodyPr wrap="square">
            <a:spAutoFit/>
          </a:bodyPr>
          <a:lstStyle/>
          <a:p>
            <a:pPr marL="342900" indent="-342900">
              <a:lnSpc>
                <a:spcPct val="150000"/>
              </a:lnSpc>
              <a:buFontTx/>
              <a:buChar char="-"/>
              <a:defRPr/>
            </a:pPr>
            <a:r>
              <a:rPr lang="en-IE" sz="2400" dirty="0">
                <a:solidFill>
                  <a:srgbClr val="002060"/>
                </a:solidFill>
              </a:rPr>
              <a:t>Videos are available to guide Teachers and Students through use of the School Zone and the </a:t>
            </a:r>
            <a:r>
              <a:rPr lang="en-IE" sz="2400" dirty="0" err="1">
                <a:solidFill>
                  <a:srgbClr val="002060"/>
                </a:solidFill>
              </a:rPr>
              <a:t>ePortfolio</a:t>
            </a:r>
            <a:r>
              <a:rPr lang="en-IE" sz="2400" dirty="0">
                <a:solidFill>
                  <a:srgbClr val="002060"/>
                </a:solidFill>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9">
            <a:extLst>
              <a:ext uri="{FF2B5EF4-FFF2-40B4-BE49-F238E27FC236}">
                <a16:creationId xmlns:a16="http://schemas.microsoft.com/office/drawing/2014/main" id="{8F85DE00-92C5-4167-B177-DC3DF3A54C9B}"/>
              </a:ext>
            </a:extLst>
          </p:cNvPr>
          <p:cNvSpPr txBox="1">
            <a:spLocks/>
          </p:cNvSpPr>
          <p:nvPr/>
        </p:nvSpPr>
        <p:spPr>
          <a:xfrm>
            <a:off x="448490" y="1684688"/>
            <a:ext cx="9023350"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GAA Learning Video Guides</a:t>
            </a:r>
          </a:p>
        </p:txBody>
      </p:sp>
      <p:pic>
        <p:nvPicPr>
          <p:cNvPr id="5" name="Picture 4" descr="A screenshot of a cell phone&#10;&#10;Description generated with very high confidence">
            <a:extLst>
              <a:ext uri="{FF2B5EF4-FFF2-40B4-BE49-F238E27FC236}">
                <a16:creationId xmlns:a16="http://schemas.microsoft.com/office/drawing/2014/main" id="{6AC370A3-F4CF-4141-A0FD-177228FF25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2734">
            <a:off x="4960164" y="1857239"/>
            <a:ext cx="5991225" cy="3248025"/>
          </a:xfrm>
          <a:prstGeom prst="rect">
            <a:avLst/>
          </a:prstGeom>
          <a:ln w="19050">
            <a:solidFill>
              <a:schemeClr val="accent1"/>
            </a:solidFill>
          </a:ln>
        </p:spPr>
      </p:pic>
      <p:pic>
        <p:nvPicPr>
          <p:cNvPr id="8" name="Picture 7" descr="A close up of a logo&#10;&#10;Description generated with high confidence">
            <a:extLst>
              <a:ext uri="{FF2B5EF4-FFF2-40B4-BE49-F238E27FC236}">
                <a16:creationId xmlns:a16="http://schemas.microsoft.com/office/drawing/2014/main" id="{83FCB9D8-63B7-4272-A0E5-F9F53E47CB09}"/>
              </a:ext>
            </a:extLst>
          </p:cNvPr>
          <p:cNvPicPr>
            <a:picLocks noChangeAspect="1"/>
          </p:cNvPicPr>
          <p:nvPr/>
        </p:nvPicPr>
        <p:blipFill>
          <a:blip r:embed="rId5"/>
          <a:stretch>
            <a:fillRect/>
          </a:stretch>
        </p:blipFill>
        <p:spPr>
          <a:xfrm>
            <a:off x="7504971" y="842814"/>
            <a:ext cx="901610" cy="901610"/>
          </a:xfrm>
          <a:prstGeom prst="rect">
            <a:avLst/>
          </a:prstGeom>
        </p:spPr>
      </p:pic>
      <p:sp>
        <p:nvSpPr>
          <p:cNvPr id="7" name="Rectangle 6">
            <a:extLst>
              <a:ext uri="{FF2B5EF4-FFF2-40B4-BE49-F238E27FC236}">
                <a16:creationId xmlns:a16="http://schemas.microsoft.com/office/drawing/2014/main" id="{A25145F0-6E7B-4B6B-BA26-DD34986458BE}"/>
              </a:ext>
            </a:extLst>
          </p:cNvPr>
          <p:cNvSpPr/>
          <p:nvPr/>
        </p:nvSpPr>
        <p:spPr>
          <a:xfrm>
            <a:off x="3714377" y="5320909"/>
            <a:ext cx="5442516" cy="369332"/>
          </a:xfrm>
          <a:prstGeom prst="rect">
            <a:avLst/>
          </a:prstGeom>
        </p:spPr>
        <p:txBody>
          <a:bodyPr wrap="none">
            <a:spAutoFit/>
          </a:bodyPr>
          <a:lstStyle/>
          <a:p>
            <a:pPr marL="342900" indent="-342900">
              <a:buFontTx/>
              <a:buChar char="-"/>
              <a:defRPr/>
            </a:pPr>
            <a:r>
              <a:rPr lang="en-IE" u="sng" dirty="0">
                <a:hlinkClick r:id="rId6"/>
              </a:rPr>
              <a:t>https://learning.gaa.ie/futureleaders/videoguides</a:t>
            </a:r>
            <a:endParaRPr lang="en-IE" u="sng" dirty="0"/>
          </a:p>
        </p:txBody>
      </p:sp>
    </p:spTree>
    <p:extLst>
      <p:ext uri="{BB962C8B-B14F-4D97-AF65-F5344CB8AC3E}">
        <p14:creationId xmlns:p14="http://schemas.microsoft.com/office/powerpoint/2010/main" val="1364124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A6BAFC-B1DF-4907-BDC0-C4D651FF8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251" y="-17456"/>
            <a:ext cx="5860501" cy="687545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2654"/>
          <a:stretch/>
        </p:blipFill>
        <p:spPr>
          <a:xfrm>
            <a:off x="0" y="2"/>
            <a:ext cx="12379569" cy="6857998"/>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0F4FA126-4C96-4C1B-89EA-39B75F5EE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0434" y="6066842"/>
            <a:ext cx="3890317" cy="495678"/>
          </a:xfrm>
          <a:prstGeom prst="rect">
            <a:avLst/>
          </a:prstGeom>
        </p:spPr>
      </p:pic>
      <p:sp>
        <p:nvSpPr>
          <p:cNvPr id="11" name="TextBox 10">
            <a:extLst>
              <a:ext uri="{FF2B5EF4-FFF2-40B4-BE49-F238E27FC236}">
                <a16:creationId xmlns:a16="http://schemas.microsoft.com/office/drawing/2014/main" id="{0C6FB771-CEFC-4105-91E3-8B7DBB956E38}"/>
              </a:ext>
            </a:extLst>
          </p:cNvPr>
          <p:cNvSpPr txBox="1"/>
          <p:nvPr/>
        </p:nvSpPr>
        <p:spPr>
          <a:xfrm>
            <a:off x="-252183" y="385880"/>
            <a:ext cx="8505534" cy="1477328"/>
          </a:xfrm>
          <a:prstGeom prst="rect">
            <a:avLst/>
          </a:prstGeom>
          <a:noFill/>
        </p:spPr>
        <p:txBody>
          <a:bodyPr wrap="square" rtlCol="0">
            <a:spAutoFit/>
          </a:bodyPr>
          <a:lstStyle/>
          <a:p>
            <a:pPr algn="ctr"/>
            <a:r>
              <a:rPr lang="en-US" sz="5400" dirty="0">
                <a:solidFill>
                  <a:schemeClr val="accent1">
                    <a:lumMod val="50000"/>
                  </a:schemeClr>
                </a:solidFill>
              </a:rPr>
              <a:t>School Visit Overview</a:t>
            </a:r>
          </a:p>
          <a:p>
            <a:pPr algn="ctr"/>
            <a:r>
              <a:rPr lang="en-US" sz="3600" dirty="0">
                <a:solidFill>
                  <a:schemeClr val="accent1">
                    <a:lumMod val="50000"/>
                  </a:schemeClr>
                </a:solidFill>
              </a:rPr>
              <a:t>Assessment &amp; Certification</a:t>
            </a:r>
          </a:p>
        </p:txBody>
      </p:sp>
      <p:pic>
        <p:nvPicPr>
          <p:cNvPr id="12" name="Picture 11">
            <a:extLst>
              <a:ext uri="{FF2B5EF4-FFF2-40B4-BE49-F238E27FC236}">
                <a16:creationId xmlns:a16="http://schemas.microsoft.com/office/drawing/2014/main" id="{F90F7E0C-3186-4257-93AB-71612184AB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18422">
            <a:off x="2355257" y="2200969"/>
            <a:ext cx="2426490" cy="3431331"/>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31017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Placeholder 10">
            <a:extLst>
              <a:ext uri="{FF2B5EF4-FFF2-40B4-BE49-F238E27FC236}">
                <a16:creationId xmlns:a16="http://schemas.microsoft.com/office/drawing/2014/main" id="{3E84B894-3957-4B29-907A-C32649F6B927}"/>
              </a:ext>
            </a:extLst>
          </p:cNvPr>
          <p:cNvSpPr txBox="1">
            <a:spLocks/>
          </p:cNvSpPr>
          <p:nvPr/>
        </p:nvSpPr>
        <p:spPr bwMode="auto">
          <a:xfrm>
            <a:off x="1463915" y="1302379"/>
            <a:ext cx="6668461" cy="455612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charset="0"/>
              <a:buNone/>
              <a:defRPr sz="2400" kern="1200">
                <a:solidFill>
                  <a:schemeClr val="tx1">
                    <a:tint val="75000"/>
                  </a:schemeClr>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eaLnBrk="1" hangingPunct="1">
              <a:lnSpc>
                <a:spcPct val="150000"/>
              </a:lnSpc>
              <a:defRPr/>
            </a:pPr>
            <a:r>
              <a:rPr lang="en-IE" sz="2800" b="1" dirty="0">
                <a:solidFill>
                  <a:schemeClr val="accent1">
                    <a:lumMod val="50000"/>
                  </a:schemeClr>
                </a:solidFill>
              </a:rPr>
              <a:t>Tasks Vs Activities</a:t>
            </a:r>
          </a:p>
          <a:p>
            <a:pPr eaLnBrk="1" hangingPunct="1">
              <a:lnSpc>
                <a:spcPct val="150000"/>
              </a:lnSpc>
              <a:defRPr/>
            </a:pPr>
            <a:r>
              <a:rPr lang="en-IE" dirty="0">
                <a:solidFill>
                  <a:schemeClr val="accent1">
                    <a:lumMod val="50000"/>
                  </a:schemeClr>
                </a:solidFill>
              </a:rPr>
              <a:t>- A </a:t>
            </a:r>
            <a:r>
              <a:rPr lang="en-IE" b="1" dirty="0">
                <a:solidFill>
                  <a:schemeClr val="accent1">
                    <a:lumMod val="50000"/>
                  </a:schemeClr>
                </a:solidFill>
              </a:rPr>
              <a:t>task</a:t>
            </a:r>
            <a:r>
              <a:rPr lang="en-IE" dirty="0">
                <a:solidFill>
                  <a:schemeClr val="accent1">
                    <a:lumMod val="50000"/>
                  </a:schemeClr>
                </a:solidFill>
              </a:rPr>
              <a:t> is something the students must upload for assessment and certification.</a:t>
            </a:r>
          </a:p>
          <a:p>
            <a:pPr eaLnBrk="1" hangingPunct="1">
              <a:lnSpc>
                <a:spcPct val="150000"/>
              </a:lnSpc>
              <a:defRPr/>
            </a:pPr>
            <a:r>
              <a:rPr lang="en-IE" dirty="0">
                <a:solidFill>
                  <a:schemeClr val="accent1">
                    <a:lumMod val="50000"/>
                  </a:schemeClr>
                </a:solidFill>
              </a:rPr>
              <a:t>- An </a:t>
            </a:r>
            <a:r>
              <a:rPr lang="en-IE" b="1" dirty="0">
                <a:solidFill>
                  <a:schemeClr val="accent1">
                    <a:lumMod val="50000"/>
                  </a:schemeClr>
                </a:solidFill>
              </a:rPr>
              <a:t>activity</a:t>
            </a:r>
            <a:r>
              <a:rPr lang="en-IE" dirty="0">
                <a:solidFill>
                  <a:schemeClr val="accent1">
                    <a:lumMod val="50000"/>
                  </a:schemeClr>
                </a:solidFill>
              </a:rPr>
              <a:t> is something done in class or as homework. These do not go towards certification.</a:t>
            </a:r>
          </a:p>
          <a:p>
            <a:pPr eaLnBrk="1" fontAlgn="auto" hangingPunct="1">
              <a:spcAft>
                <a:spcPts val="0"/>
              </a:spcAft>
              <a:buFont typeface="Arial" panose="020B0604020202020204" pitchFamily="34" charset="0"/>
              <a:buNone/>
              <a:defRPr/>
            </a:pPr>
            <a:endParaRPr lang="en-GB" dirty="0">
              <a:solidFill>
                <a:schemeClr val="accent1">
                  <a:lumMod val="50000"/>
                </a:schemeClr>
              </a:solidFill>
            </a:endParaRPr>
          </a:p>
        </p:txBody>
      </p:sp>
      <p:pic>
        <p:nvPicPr>
          <p:cNvPr id="6" name="Picture 5">
            <a:extLst>
              <a:ext uri="{FF2B5EF4-FFF2-40B4-BE49-F238E27FC236}">
                <a16:creationId xmlns:a16="http://schemas.microsoft.com/office/drawing/2014/main" id="{A92DE0E2-CA53-44C3-8F1A-26FF26894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344" y="1679178"/>
            <a:ext cx="2127688" cy="2584928"/>
          </a:xfrm>
          <a:prstGeom prst="rect">
            <a:avLst/>
          </a:prstGeom>
        </p:spPr>
      </p:pic>
      <p:sp>
        <p:nvSpPr>
          <p:cNvPr id="8" name="Title 9">
            <a:extLst>
              <a:ext uri="{FF2B5EF4-FFF2-40B4-BE49-F238E27FC236}">
                <a16:creationId xmlns:a16="http://schemas.microsoft.com/office/drawing/2014/main" id="{F218AD6F-7C4B-4D61-9987-08E75DA642A8}"/>
              </a:ext>
            </a:extLst>
          </p:cNvPr>
          <p:cNvSpPr txBox="1">
            <a:spLocks/>
          </p:cNvSpPr>
          <p:nvPr/>
        </p:nvSpPr>
        <p:spPr>
          <a:xfrm>
            <a:off x="8924856" y="4264106"/>
            <a:ext cx="2474664" cy="556545"/>
          </a:xfrm>
          <a:prstGeom prst="rect">
            <a:avLst/>
          </a:prstGeom>
          <a:ln w="19050">
            <a:solidFill>
              <a:schemeClr val="accent1"/>
            </a:solidFill>
          </a:ln>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Denotes a Task</a:t>
            </a:r>
          </a:p>
        </p:txBody>
      </p:sp>
    </p:spTree>
    <p:extLst>
      <p:ext uri="{BB962C8B-B14F-4D97-AF65-F5344CB8AC3E}">
        <p14:creationId xmlns:p14="http://schemas.microsoft.com/office/powerpoint/2010/main" val="984479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0504A65-D08D-4A80-AA01-CBAB284350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26664"/>
          <a:stretch/>
        </p:blipFill>
        <p:spPr>
          <a:xfrm>
            <a:off x="0" y="1741541"/>
            <a:ext cx="2982615" cy="3038278"/>
          </a:xfrm>
          <a:prstGeom prst="rect">
            <a:avLst/>
          </a:prstGeom>
        </p:spPr>
      </p:pic>
      <p:sp>
        <p:nvSpPr>
          <p:cNvPr id="22" name="Text Placeholder 10">
            <a:extLst>
              <a:ext uri="{FF2B5EF4-FFF2-40B4-BE49-F238E27FC236}">
                <a16:creationId xmlns:a16="http://schemas.microsoft.com/office/drawing/2014/main" id="{3E84B894-3957-4B29-907A-C32649F6B927}"/>
              </a:ext>
            </a:extLst>
          </p:cNvPr>
          <p:cNvSpPr txBox="1">
            <a:spLocks/>
          </p:cNvSpPr>
          <p:nvPr/>
        </p:nvSpPr>
        <p:spPr bwMode="auto">
          <a:xfrm>
            <a:off x="3280771" y="1620756"/>
            <a:ext cx="8024537" cy="426742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20000"/>
          </a:bodyPr>
          <a:lstStyle>
            <a:lvl1pPr marL="0" indent="0" algn="l" rtl="0" eaLnBrk="0" fontAlgn="base" hangingPunct="0">
              <a:lnSpc>
                <a:spcPct val="90000"/>
              </a:lnSpc>
              <a:spcBef>
                <a:spcPts val="1000"/>
              </a:spcBef>
              <a:spcAft>
                <a:spcPct val="0"/>
              </a:spcAft>
              <a:buFont typeface="Arial" charset="0"/>
              <a:buNone/>
              <a:defRPr sz="2400" kern="1200">
                <a:solidFill>
                  <a:schemeClr val="tx1">
                    <a:tint val="75000"/>
                  </a:schemeClr>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eaLnBrk="1" hangingPunct="1">
              <a:lnSpc>
                <a:spcPct val="160000"/>
              </a:lnSpc>
              <a:buFontTx/>
              <a:buChar char="-"/>
              <a:defRPr/>
            </a:pPr>
            <a:r>
              <a:rPr lang="en-GB" sz="2600" dirty="0">
                <a:solidFill>
                  <a:schemeClr val="accent1">
                    <a:lumMod val="50000"/>
                  </a:schemeClr>
                </a:solidFill>
              </a:rPr>
              <a:t>Each pupil gets an online e-Portfolio to store and share documentation and assignments on </a:t>
            </a:r>
            <a:r>
              <a:rPr lang="en-GB" sz="2600" dirty="0">
                <a:solidFill>
                  <a:schemeClr val="accent1"/>
                </a:solidFill>
              </a:rPr>
              <a:t>learning.gaa.ie/</a:t>
            </a:r>
            <a:r>
              <a:rPr lang="en-GB" sz="2600" dirty="0" err="1">
                <a:solidFill>
                  <a:schemeClr val="accent1"/>
                </a:solidFill>
              </a:rPr>
              <a:t>futureleaders</a:t>
            </a:r>
            <a:endParaRPr lang="en-GB" sz="2600" dirty="0">
              <a:solidFill>
                <a:schemeClr val="accent1"/>
              </a:solidFill>
            </a:endParaRPr>
          </a:p>
          <a:p>
            <a:pPr marL="457200" indent="-457200" eaLnBrk="1" hangingPunct="1">
              <a:lnSpc>
                <a:spcPct val="160000"/>
              </a:lnSpc>
              <a:buFontTx/>
              <a:buChar char="-"/>
              <a:defRPr/>
            </a:pPr>
            <a:r>
              <a:rPr lang="en-GB" sz="2600" dirty="0">
                <a:solidFill>
                  <a:schemeClr val="accent1">
                    <a:lumMod val="50000"/>
                  </a:schemeClr>
                </a:solidFill>
              </a:rPr>
              <a:t>As pupils complete tasks for each module, they upload them to their e-Portfolio to be assessed.</a:t>
            </a:r>
          </a:p>
          <a:p>
            <a:pPr marL="457200" indent="-457200" eaLnBrk="1" hangingPunct="1">
              <a:lnSpc>
                <a:spcPct val="160000"/>
              </a:lnSpc>
              <a:buFontTx/>
              <a:buChar char="-"/>
              <a:defRPr/>
            </a:pPr>
            <a:r>
              <a:rPr lang="en-GB" sz="2600" dirty="0">
                <a:solidFill>
                  <a:schemeClr val="accent1">
                    <a:lumMod val="50000"/>
                  </a:schemeClr>
                </a:solidFill>
              </a:rPr>
              <a:t>Pupils receive certification for each module when all the tasks are completed and submitted to Moodle.</a:t>
            </a:r>
          </a:p>
          <a:p>
            <a:pPr marL="457200" indent="-457200" eaLnBrk="1" hangingPunct="1">
              <a:lnSpc>
                <a:spcPct val="160000"/>
              </a:lnSpc>
              <a:buFontTx/>
              <a:buChar char="-"/>
              <a:defRPr/>
            </a:pPr>
            <a:r>
              <a:rPr lang="en-GB" sz="2600" dirty="0">
                <a:solidFill>
                  <a:schemeClr val="accent1">
                    <a:lumMod val="50000"/>
                  </a:schemeClr>
                </a:solidFill>
              </a:rPr>
              <a:t>Students receive e-Certificates for each completed module. </a:t>
            </a:r>
            <a:endParaRPr lang="en-GB" dirty="0">
              <a:solidFill>
                <a:schemeClr val="accent1">
                  <a:lumMod val="50000"/>
                </a:schemeClr>
              </a:solidFill>
            </a:endParaRPr>
          </a:p>
        </p:txBody>
      </p:sp>
      <p:sp>
        <p:nvSpPr>
          <p:cNvPr id="6" name="Title 9">
            <a:extLst>
              <a:ext uri="{FF2B5EF4-FFF2-40B4-BE49-F238E27FC236}">
                <a16:creationId xmlns:a16="http://schemas.microsoft.com/office/drawing/2014/main" id="{192F26BD-BD81-4C8D-888B-2D76BC18D5D6}"/>
              </a:ext>
            </a:extLst>
          </p:cNvPr>
          <p:cNvSpPr txBox="1">
            <a:spLocks/>
          </p:cNvSpPr>
          <p:nvPr/>
        </p:nvSpPr>
        <p:spPr>
          <a:xfrm>
            <a:off x="2979683" y="1177235"/>
            <a:ext cx="9023350"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Assessment</a:t>
            </a:r>
          </a:p>
        </p:txBody>
      </p:sp>
    </p:spTree>
    <p:extLst>
      <p:ext uri="{BB962C8B-B14F-4D97-AF65-F5344CB8AC3E}">
        <p14:creationId xmlns:p14="http://schemas.microsoft.com/office/powerpoint/2010/main" val="632832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A6BAFC-B1DF-4907-BDC0-C4D651FF8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251" y="-17456"/>
            <a:ext cx="5860501" cy="687545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2654"/>
          <a:stretch/>
        </p:blipFill>
        <p:spPr>
          <a:xfrm>
            <a:off x="0" y="2"/>
            <a:ext cx="12379569" cy="6857998"/>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0F4FA126-4C96-4C1B-89EA-39B75F5EE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0434" y="6066842"/>
            <a:ext cx="3890317" cy="495678"/>
          </a:xfrm>
          <a:prstGeom prst="rect">
            <a:avLst/>
          </a:prstGeom>
        </p:spPr>
      </p:pic>
      <p:sp>
        <p:nvSpPr>
          <p:cNvPr id="11" name="TextBox 10">
            <a:extLst>
              <a:ext uri="{FF2B5EF4-FFF2-40B4-BE49-F238E27FC236}">
                <a16:creationId xmlns:a16="http://schemas.microsoft.com/office/drawing/2014/main" id="{0C6FB771-CEFC-4105-91E3-8B7DBB956E38}"/>
              </a:ext>
            </a:extLst>
          </p:cNvPr>
          <p:cNvSpPr txBox="1"/>
          <p:nvPr/>
        </p:nvSpPr>
        <p:spPr>
          <a:xfrm>
            <a:off x="-252183" y="385880"/>
            <a:ext cx="8505534" cy="1477328"/>
          </a:xfrm>
          <a:prstGeom prst="rect">
            <a:avLst/>
          </a:prstGeom>
          <a:noFill/>
        </p:spPr>
        <p:txBody>
          <a:bodyPr wrap="square" rtlCol="0">
            <a:spAutoFit/>
          </a:bodyPr>
          <a:lstStyle/>
          <a:p>
            <a:pPr algn="ctr"/>
            <a:r>
              <a:rPr lang="en-US" sz="5400" dirty="0">
                <a:solidFill>
                  <a:schemeClr val="accent1">
                    <a:lumMod val="50000"/>
                  </a:schemeClr>
                </a:solidFill>
              </a:rPr>
              <a:t>School Visit Overview</a:t>
            </a:r>
          </a:p>
          <a:p>
            <a:pPr algn="ctr"/>
            <a:r>
              <a:rPr lang="en-US" sz="3600" dirty="0" err="1">
                <a:solidFill>
                  <a:schemeClr val="accent1">
                    <a:lumMod val="50000"/>
                  </a:schemeClr>
                </a:solidFill>
              </a:rPr>
              <a:t>Programme</a:t>
            </a:r>
            <a:r>
              <a:rPr lang="en-US" sz="3600" dirty="0">
                <a:solidFill>
                  <a:schemeClr val="accent1">
                    <a:lumMod val="50000"/>
                  </a:schemeClr>
                </a:solidFill>
              </a:rPr>
              <a:t> Aim</a:t>
            </a:r>
          </a:p>
        </p:txBody>
      </p:sp>
      <p:pic>
        <p:nvPicPr>
          <p:cNvPr id="12" name="Picture 11">
            <a:extLst>
              <a:ext uri="{FF2B5EF4-FFF2-40B4-BE49-F238E27FC236}">
                <a16:creationId xmlns:a16="http://schemas.microsoft.com/office/drawing/2014/main" id="{F90F7E0C-3186-4257-93AB-71612184AB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18422">
            <a:off x="2355257" y="2200969"/>
            <a:ext cx="2426490" cy="3431331"/>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1818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a:stretch/>
        </p:blipFill>
        <p:spPr bwMode="auto">
          <a:xfrm>
            <a:off x="0" y="10"/>
            <a:ext cx="12192000" cy="6857990"/>
          </a:xfrm>
          <a:prstGeom prst="rect">
            <a:avLst/>
          </a:prstGeom>
          <a:noFill/>
        </p:spPr>
      </p:pic>
      <p:graphicFrame>
        <p:nvGraphicFramePr>
          <p:cNvPr id="3" name="Diagram 2"/>
          <p:cNvGraphicFramePr/>
          <p:nvPr>
            <p:extLst/>
          </p:nvPr>
        </p:nvGraphicFramePr>
        <p:xfrm>
          <a:off x="5699044" y="579065"/>
          <a:ext cx="6828311" cy="5014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val 4"/>
          <p:cNvSpPr/>
          <p:nvPr/>
        </p:nvSpPr>
        <p:spPr>
          <a:xfrm>
            <a:off x="8330936" y="2338620"/>
            <a:ext cx="1506255" cy="1643547"/>
          </a:xfrm>
          <a:prstGeom prst="ellipse">
            <a:avLst/>
          </a:prstGeom>
          <a:solidFill>
            <a:srgbClr val="FFFF00"/>
          </a:solidFill>
        </p:spPr>
        <p:style>
          <a:lnRef idx="3">
            <a:schemeClr val="lt1"/>
          </a:lnRef>
          <a:fillRef idx="1">
            <a:schemeClr val="accent6"/>
          </a:fillRef>
          <a:effectRef idx="1">
            <a:schemeClr val="accent6"/>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0" cap="none" spc="0" normalizeH="0" baseline="0" noProof="0" dirty="0">
                <a:ln>
                  <a:noFill/>
                </a:ln>
                <a:solidFill>
                  <a:sysClr val="windowText" lastClr="000000"/>
                </a:solidFill>
                <a:effectLst/>
                <a:uLnTx/>
                <a:uFillTx/>
                <a:latin typeface="Calibri Light"/>
                <a:ea typeface="+mn-ea"/>
                <a:cs typeface="+mn-cs"/>
              </a:rPr>
              <a:t>Wellbeing</a:t>
            </a:r>
          </a:p>
        </p:txBody>
      </p:sp>
      <p:sp>
        <p:nvSpPr>
          <p:cNvPr id="8" name="Title 9">
            <a:extLst>
              <a:ext uri="{FF2B5EF4-FFF2-40B4-BE49-F238E27FC236}">
                <a16:creationId xmlns:a16="http://schemas.microsoft.com/office/drawing/2014/main" id="{B04B6D2E-AEEA-449B-AC36-6D0B3C78245D}"/>
              </a:ext>
            </a:extLst>
          </p:cNvPr>
          <p:cNvSpPr txBox="1">
            <a:spLocks/>
          </p:cNvSpPr>
          <p:nvPr/>
        </p:nvSpPr>
        <p:spPr>
          <a:xfrm>
            <a:off x="448490" y="1684688"/>
            <a:ext cx="9023350"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A Bio-Psycho-Social-Spiritual Model</a:t>
            </a:r>
          </a:p>
        </p:txBody>
      </p:sp>
      <p:sp>
        <p:nvSpPr>
          <p:cNvPr id="9" name="Rectangle 8">
            <a:extLst>
              <a:ext uri="{FF2B5EF4-FFF2-40B4-BE49-F238E27FC236}">
                <a16:creationId xmlns:a16="http://schemas.microsoft.com/office/drawing/2014/main" id="{6B65D2BB-266D-4664-9327-4A0FB3E4EE63}"/>
              </a:ext>
            </a:extLst>
          </p:cNvPr>
          <p:cNvSpPr/>
          <p:nvPr/>
        </p:nvSpPr>
        <p:spPr>
          <a:xfrm>
            <a:off x="270739" y="2111526"/>
            <a:ext cx="4270375" cy="1685846"/>
          </a:xfrm>
          <a:prstGeom prst="rect">
            <a:avLst/>
          </a:prstGeom>
        </p:spPr>
        <p:txBody>
          <a:bodyPr wrap="square">
            <a:spAutoFit/>
          </a:bodyPr>
          <a:lstStyle/>
          <a:p>
            <a:pPr marL="342900" indent="-342900">
              <a:lnSpc>
                <a:spcPct val="150000"/>
              </a:lnSpc>
              <a:buFontTx/>
              <a:buChar char="-"/>
              <a:defRPr/>
            </a:pPr>
            <a:r>
              <a:rPr lang="en-IE" sz="2400" dirty="0">
                <a:solidFill>
                  <a:srgbClr val="002060"/>
                </a:solidFill>
              </a:rPr>
              <a:t>The Programme is based on a Holistic Model of Health &amp; Wellbeing </a:t>
            </a:r>
          </a:p>
        </p:txBody>
      </p:sp>
    </p:spTree>
    <p:extLst>
      <p:ext uri="{BB962C8B-B14F-4D97-AF65-F5344CB8AC3E}">
        <p14:creationId xmlns:p14="http://schemas.microsoft.com/office/powerpoint/2010/main" val="425693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a:stretch/>
        </p:blipFill>
        <p:spPr bwMode="auto">
          <a:xfrm>
            <a:off x="0" y="10"/>
            <a:ext cx="12192000" cy="6857990"/>
          </a:xfrm>
          <a:prstGeom prst="rect">
            <a:avLst/>
          </a:prstGeom>
          <a:noFill/>
        </p:spPr>
      </p:pic>
      <p:graphicFrame>
        <p:nvGraphicFramePr>
          <p:cNvPr id="3" name="Diagram 2"/>
          <p:cNvGraphicFramePr/>
          <p:nvPr>
            <p:extLst/>
          </p:nvPr>
        </p:nvGraphicFramePr>
        <p:xfrm>
          <a:off x="5699044" y="579065"/>
          <a:ext cx="6828311" cy="5014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val 4"/>
          <p:cNvSpPr/>
          <p:nvPr/>
        </p:nvSpPr>
        <p:spPr>
          <a:xfrm>
            <a:off x="8330936" y="2338620"/>
            <a:ext cx="1506255" cy="1643547"/>
          </a:xfrm>
          <a:prstGeom prst="ellipse">
            <a:avLst/>
          </a:prstGeom>
          <a:solidFill>
            <a:srgbClr val="FFFF00"/>
          </a:solidFill>
        </p:spPr>
        <p:style>
          <a:lnRef idx="3">
            <a:schemeClr val="lt1"/>
          </a:lnRef>
          <a:fillRef idx="1">
            <a:schemeClr val="accent6"/>
          </a:fillRef>
          <a:effectRef idx="1">
            <a:schemeClr val="accent6"/>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0" cap="none" spc="0" normalizeH="0" baseline="0" noProof="0" dirty="0">
                <a:ln>
                  <a:noFill/>
                </a:ln>
                <a:solidFill>
                  <a:sysClr val="windowText" lastClr="000000"/>
                </a:solidFill>
                <a:effectLst/>
                <a:uLnTx/>
                <a:uFillTx/>
                <a:latin typeface="Calibri Light"/>
                <a:ea typeface="+mn-ea"/>
                <a:cs typeface="+mn-cs"/>
              </a:rPr>
              <a:t>Wellbeing</a:t>
            </a:r>
          </a:p>
        </p:txBody>
      </p:sp>
      <p:sp>
        <p:nvSpPr>
          <p:cNvPr id="10" name="Text Placeholder 10">
            <a:extLst>
              <a:ext uri="{FF2B5EF4-FFF2-40B4-BE49-F238E27FC236}">
                <a16:creationId xmlns:a16="http://schemas.microsoft.com/office/drawing/2014/main" id="{7B4B51B9-6F12-425B-9608-A81DECEA9474}"/>
              </a:ext>
            </a:extLst>
          </p:cNvPr>
          <p:cNvSpPr txBox="1">
            <a:spLocks/>
          </p:cNvSpPr>
          <p:nvPr/>
        </p:nvSpPr>
        <p:spPr>
          <a:xfrm>
            <a:off x="382085" y="1787236"/>
            <a:ext cx="5874326" cy="3529348"/>
          </a:xfrm>
          <a:prstGeom prst="rect">
            <a:avLst/>
          </a:prstGeom>
          <a:noFill/>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150876" lvl="1" indent="0" fontAlgn="auto">
              <a:spcAft>
                <a:spcPts val="0"/>
              </a:spcAft>
              <a:buNone/>
              <a:defRPr/>
            </a:pPr>
            <a:r>
              <a:rPr lang="en-GB" sz="2800" b="1" dirty="0">
                <a:solidFill>
                  <a:schemeClr val="accent1">
                    <a:lumMod val="50000"/>
                  </a:schemeClr>
                </a:solidFill>
              </a:rPr>
              <a:t>Benefits to the individual:</a:t>
            </a:r>
            <a:br>
              <a:rPr lang="en-GB" sz="2800" b="1" dirty="0">
                <a:solidFill>
                  <a:schemeClr val="accent1">
                    <a:lumMod val="50000"/>
                  </a:schemeClr>
                </a:solidFill>
              </a:rPr>
            </a:br>
            <a:r>
              <a:rPr lang="en-GB" sz="2800" b="1" dirty="0">
                <a:solidFill>
                  <a:schemeClr val="accent1">
                    <a:lumMod val="50000"/>
                  </a:schemeClr>
                </a:solidFill>
              </a:rPr>
              <a:t>    -   </a:t>
            </a:r>
            <a:r>
              <a:rPr lang="en-GB" sz="2800" dirty="0">
                <a:solidFill>
                  <a:schemeClr val="accent1">
                    <a:lumMod val="50000"/>
                  </a:schemeClr>
                </a:solidFill>
              </a:rPr>
              <a:t>Responsibility</a:t>
            </a:r>
          </a:p>
          <a:p>
            <a:pPr marL="800100" lvl="1" indent="-342900" fontAlgn="auto">
              <a:spcAft>
                <a:spcPts val="0"/>
              </a:spcAft>
              <a:buFontTx/>
              <a:buChar char="-"/>
              <a:defRPr/>
            </a:pPr>
            <a:r>
              <a:rPr lang="en-GB" sz="2800" dirty="0">
                <a:solidFill>
                  <a:schemeClr val="accent1">
                    <a:lumMod val="50000"/>
                  </a:schemeClr>
                </a:solidFill>
              </a:rPr>
              <a:t>Initiative</a:t>
            </a:r>
          </a:p>
          <a:p>
            <a:pPr marL="800100" lvl="1" indent="-342900" fontAlgn="auto">
              <a:spcAft>
                <a:spcPts val="0"/>
              </a:spcAft>
              <a:buFontTx/>
              <a:buChar char="-"/>
              <a:defRPr/>
            </a:pPr>
            <a:r>
              <a:rPr lang="en-GB" sz="2800" dirty="0">
                <a:solidFill>
                  <a:schemeClr val="accent1">
                    <a:lumMod val="50000"/>
                  </a:schemeClr>
                </a:solidFill>
              </a:rPr>
              <a:t>Maturity</a:t>
            </a:r>
          </a:p>
          <a:p>
            <a:pPr marL="800100" lvl="1" indent="-342900" fontAlgn="auto">
              <a:spcAft>
                <a:spcPts val="0"/>
              </a:spcAft>
              <a:buFontTx/>
              <a:buChar char="-"/>
              <a:defRPr/>
            </a:pPr>
            <a:r>
              <a:rPr lang="en-GB" sz="2800" dirty="0">
                <a:solidFill>
                  <a:schemeClr val="accent1">
                    <a:lumMod val="50000"/>
                  </a:schemeClr>
                </a:solidFill>
              </a:rPr>
              <a:t>Inclusivity </a:t>
            </a:r>
          </a:p>
          <a:p>
            <a:pPr marL="800100" lvl="1" indent="-342900" fontAlgn="auto">
              <a:spcAft>
                <a:spcPts val="0"/>
              </a:spcAft>
              <a:buFontTx/>
              <a:buChar char="-"/>
              <a:defRPr/>
            </a:pPr>
            <a:r>
              <a:rPr lang="en-GB" sz="2800" dirty="0">
                <a:solidFill>
                  <a:schemeClr val="accent1">
                    <a:lumMod val="50000"/>
                  </a:schemeClr>
                </a:solidFill>
              </a:rPr>
              <a:t>Fosters a sense of belonging in the child </a:t>
            </a:r>
          </a:p>
        </p:txBody>
      </p:sp>
    </p:spTree>
    <p:extLst>
      <p:ext uri="{BB962C8B-B14F-4D97-AF65-F5344CB8AC3E}">
        <p14:creationId xmlns:p14="http://schemas.microsoft.com/office/powerpoint/2010/main" val="77398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a:stretch/>
        </p:blipFill>
        <p:spPr bwMode="auto">
          <a:xfrm>
            <a:off x="-1" y="10"/>
            <a:ext cx="12192000" cy="6857990"/>
          </a:xfrm>
          <a:prstGeom prst="rect">
            <a:avLst/>
          </a:prstGeom>
          <a:noFill/>
        </p:spPr>
      </p:pic>
      <p:graphicFrame>
        <p:nvGraphicFramePr>
          <p:cNvPr id="10" name="Diagram 9"/>
          <p:cNvGraphicFramePr/>
          <p:nvPr>
            <p:extLst/>
          </p:nvPr>
        </p:nvGraphicFramePr>
        <p:xfrm>
          <a:off x="4453248" y="453133"/>
          <a:ext cx="8278996" cy="5650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p:cNvGraphicFramePr/>
          <p:nvPr>
            <p:extLst/>
          </p:nvPr>
        </p:nvGraphicFramePr>
        <p:xfrm>
          <a:off x="5874412" y="892184"/>
          <a:ext cx="5703070" cy="40274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Oval 4"/>
          <p:cNvSpPr/>
          <p:nvPr/>
        </p:nvSpPr>
        <p:spPr>
          <a:xfrm>
            <a:off x="7978922" y="2383925"/>
            <a:ext cx="1273387" cy="1333004"/>
          </a:xfrm>
          <a:prstGeom prst="ellipse">
            <a:avLst/>
          </a:prstGeom>
          <a:solidFill>
            <a:srgbClr val="FFFF00"/>
          </a:solidFill>
        </p:spPr>
        <p:style>
          <a:lnRef idx="3">
            <a:schemeClr val="lt1"/>
          </a:lnRef>
          <a:fillRef idx="1">
            <a:schemeClr val="accent6"/>
          </a:fillRef>
          <a:effectRef idx="1">
            <a:schemeClr val="accent6"/>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0" cap="none" spc="0" normalizeH="0" baseline="0" noProof="0" dirty="0">
                <a:ln>
                  <a:noFill/>
                </a:ln>
                <a:solidFill>
                  <a:sysClr val="windowText" lastClr="000000"/>
                </a:solidFill>
                <a:effectLst/>
                <a:uLnTx/>
                <a:uFillTx/>
                <a:latin typeface="Calibri Light"/>
                <a:ea typeface="+mn-ea"/>
                <a:cs typeface="+mn-cs"/>
              </a:rPr>
              <a:t>Wellbeing</a:t>
            </a:r>
          </a:p>
        </p:txBody>
      </p:sp>
      <p:sp>
        <p:nvSpPr>
          <p:cNvPr id="15" name="Text Placeholder 10">
            <a:extLst>
              <a:ext uri="{FF2B5EF4-FFF2-40B4-BE49-F238E27FC236}">
                <a16:creationId xmlns:a16="http://schemas.microsoft.com/office/drawing/2014/main" id="{CD1A6CBB-380D-4BC0-B5D7-4CE36AAA1059}"/>
              </a:ext>
            </a:extLst>
          </p:cNvPr>
          <p:cNvSpPr txBox="1">
            <a:spLocks/>
          </p:cNvSpPr>
          <p:nvPr/>
        </p:nvSpPr>
        <p:spPr>
          <a:xfrm>
            <a:off x="382085" y="1787236"/>
            <a:ext cx="4398921" cy="3529348"/>
          </a:xfrm>
          <a:prstGeom prst="rect">
            <a:avLst/>
          </a:prstGeom>
          <a:noFill/>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150876" lvl="1" indent="0" fontAlgn="auto">
              <a:spcAft>
                <a:spcPts val="0"/>
              </a:spcAft>
              <a:buNone/>
              <a:defRPr/>
            </a:pPr>
            <a:r>
              <a:rPr lang="en-GB" sz="2800" b="1" dirty="0">
                <a:solidFill>
                  <a:schemeClr val="accent1">
                    <a:lumMod val="50000"/>
                  </a:schemeClr>
                </a:solidFill>
              </a:rPr>
              <a:t>Benefits to Society:</a:t>
            </a:r>
            <a:br>
              <a:rPr lang="en-GB" sz="2800" b="1" dirty="0">
                <a:solidFill>
                  <a:schemeClr val="accent1">
                    <a:lumMod val="50000"/>
                  </a:schemeClr>
                </a:solidFill>
              </a:rPr>
            </a:br>
            <a:endParaRPr lang="en-GB" sz="2800" b="1" dirty="0">
              <a:solidFill>
                <a:schemeClr val="accent1">
                  <a:lumMod val="50000"/>
                </a:schemeClr>
              </a:solidFill>
            </a:endParaRPr>
          </a:p>
          <a:p>
            <a:pPr marL="150876" lvl="1" indent="0" fontAlgn="auto">
              <a:spcAft>
                <a:spcPts val="0"/>
              </a:spcAft>
              <a:buNone/>
              <a:defRPr/>
            </a:pPr>
            <a:r>
              <a:rPr lang="en-GB" sz="2800" dirty="0">
                <a:solidFill>
                  <a:schemeClr val="accent1">
                    <a:lumMod val="50000"/>
                  </a:schemeClr>
                </a:solidFill>
              </a:rPr>
              <a:t>There are benefits to the pupil, the school, to the local community, to 	the country as a whole.</a:t>
            </a:r>
          </a:p>
          <a:p>
            <a:pPr marL="800100" lvl="1" indent="-342900" fontAlgn="auto">
              <a:spcAft>
                <a:spcPts val="0"/>
              </a:spcAft>
              <a:buFontTx/>
              <a:buChar char="-"/>
              <a:defRPr/>
            </a:pPr>
            <a:endParaRPr lang="en-GB" sz="2800" dirty="0">
              <a:solidFill>
                <a:schemeClr val="accent1">
                  <a:lumMod val="50000"/>
                </a:schemeClr>
              </a:solidFill>
            </a:endParaRPr>
          </a:p>
        </p:txBody>
      </p:sp>
    </p:spTree>
    <p:extLst>
      <p:ext uri="{BB962C8B-B14F-4D97-AF65-F5344CB8AC3E}">
        <p14:creationId xmlns:p14="http://schemas.microsoft.com/office/powerpoint/2010/main" val="1384225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rot="10800000" flipV="1">
            <a:off x="1094007" y="1658983"/>
            <a:ext cx="3856816" cy="455412"/>
          </a:xfrm>
        </p:spPr>
        <p:txBody>
          <a:bodyPr rtlCol="0">
            <a:noAutofit/>
          </a:bodyPr>
          <a:lstStyle/>
          <a:p>
            <a:pPr eaLnBrk="1" fontAlgn="auto" hangingPunct="1">
              <a:spcAft>
                <a:spcPts val="0"/>
              </a:spcAft>
              <a:defRPr/>
            </a:pPr>
            <a:r>
              <a:rPr lang="en-GB" sz="2800" b="1" dirty="0">
                <a:solidFill>
                  <a:schemeClr val="accent1">
                    <a:lumMod val="50000"/>
                  </a:schemeClr>
                </a:solidFill>
                <a:latin typeface="+mn-lt"/>
              </a:rPr>
              <a:t>Educational Benefits:</a:t>
            </a:r>
          </a:p>
        </p:txBody>
      </p:sp>
      <p:sp>
        <p:nvSpPr>
          <p:cNvPr id="11" name="Text Placeholder 10"/>
          <p:cNvSpPr>
            <a:spLocks noGrp="1"/>
          </p:cNvSpPr>
          <p:nvPr>
            <p:ph type="body" idx="1"/>
          </p:nvPr>
        </p:nvSpPr>
        <p:spPr>
          <a:xfrm>
            <a:off x="679268" y="2114395"/>
            <a:ext cx="6228973" cy="3367413"/>
          </a:xfrm>
        </p:spPr>
        <p:txBody>
          <a:bodyPr rtlCol="0">
            <a:normAutofit fontScale="77500" lnSpcReduction="20000"/>
          </a:bodyPr>
          <a:lstStyle/>
          <a:p>
            <a:pPr lvl="1" eaLnBrk="1" fontAlgn="auto" hangingPunct="1">
              <a:lnSpc>
                <a:spcPct val="170000"/>
              </a:lnSpc>
              <a:spcAft>
                <a:spcPts val="0"/>
              </a:spcAft>
              <a:defRPr/>
            </a:pPr>
            <a:r>
              <a:rPr lang="en-GB" sz="2800" dirty="0">
                <a:solidFill>
                  <a:schemeClr val="accent1">
                    <a:lumMod val="50000"/>
                  </a:schemeClr>
                </a:solidFill>
              </a:rPr>
              <a:t>By engaging with the Future Leaders </a:t>
            </a:r>
          </a:p>
          <a:p>
            <a:pPr lvl="1" eaLnBrk="1" fontAlgn="auto" hangingPunct="1">
              <a:lnSpc>
                <a:spcPct val="170000"/>
              </a:lnSpc>
              <a:spcAft>
                <a:spcPts val="0"/>
              </a:spcAft>
              <a:defRPr/>
            </a:pPr>
            <a:r>
              <a:rPr lang="en-GB" sz="2800" dirty="0">
                <a:solidFill>
                  <a:schemeClr val="accent1">
                    <a:lumMod val="50000"/>
                  </a:schemeClr>
                </a:solidFill>
              </a:rPr>
              <a:t>Programme pupils enhance their;</a:t>
            </a:r>
          </a:p>
          <a:p>
            <a:pPr lvl="1" eaLnBrk="1" fontAlgn="auto" hangingPunct="1">
              <a:spcAft>
                <a:spcPts val="0"/>
              </a:spcAft>
              <a:defRPr/>
            </a:pPr>
            <a:r>
              <a:rPr lang="en-GB" sz="2800" dirty="0">
                <a:solidFill>
                  <a:schemeClr val="accent1">
                    <a:lumMod val="50000"/>
                  </a:schemeClr>
                </a:solidFill>
              </a:rPr>
              <a:t> </a:t>
            </a:r>
          </a:p>
          <a:p>
            <a:pPr marL="2743200" lvl="5" indent="-457200">
              <a:buFontTx/>
              <a:buChar char="-"/>
              <a:defRPr/>
            </a:pPr>
            <a:r>
              <a:rPr lang="en-GB" sz="2800" dirty="0">
                <a:solidFill>
                  <a:schemeClr val="accent1">
                    <a:lumMod val="50000"/>
                  </a:schemeClr>
                </a:solidFill>
              </a:rPr>
              <a:t>Physical Literacy Skills</a:t>
            </a:r>
          </a:p>
          <a:p>
            <a:pPr marL="2743200" lvl="5" indent="-457200">
              <a:buFontTx/>
              <a:buChar char="-"/>
              <a:defRPr/>
            </a:pPr>
            <a:r>
              <a:rPr lang="en-GB" sz="2800" dirty="0">
                <a:solidFill>
                  <a:schemeClr val="accent1">
                    <a:lumMod val="50000"/>
                  </a:schemeClr>
                </a:solidFill>
              </a:rPr>
              <a:t>Digital Literacy Skills</a:t>
            </a:r>
          </a:p>
          <a:p>
            <a:pPr marL="2743200" lvl="5" indent="-457200">
              <a:buFontTx/>
              <a:buChar char="-"/>
              <a:defRPr/>
            </a:pPr>
            <a:r>
              <a:rPr lang="en-GB" sz="2800" dirty="0">
                <a:solidFill>
                  <a:schemeClr val="accent1">
                    <a:lumMod val="50000"/>
                  </a:schemeClr>
                </a:solidFill>
              </a:rPr>
              <a:t>Literacy  Skills</a:t>
            </a:r>
          </a:p>
          <a:p>
            <a:pPr marL="2743200" lvl="5" indent="-457200">
              <a:buFontTx/>
              <a:buChar char="-"/>
              <a:defRPr/>
            </a:pPr>
            <a:r>
              <a:rPr lang="en-GB" sz="2800" dirty="0">
                <a:solidFill>
                  <a:schemeClr val="accent1">
                    <a:lumMod val="50000"/>
                  </a:schemeClr>
                </a:solidFill>
              </a:rPr>
              <a:t>Numeracy Skills</a:t>
            </a:r>
          </a:p>
          <a:p>
            <a:pPr marL="2743200" lvl="5" indent="-457200">
              <a:buFontTx/>
              <a:buChar char="-"/>
              <a:defRPr/>
            </a:pPr>
            <a:r>
              <a:rPr lang="en-GB" sz="2800" dirty="0">
                <a:solidFill>
                  <a:schemeClr val="accent1">
                    <a:lumMod val="50000"/>
                  </a:schemeClr>
                </a:solidFill>
              </a:rPr>
              <a:t>Presentation Skills</a:t>
            </a:r>
          </a:p>
          <a:p>
            <a:pPr marL="2743200" lvl="5" indent="-457200">
              <a:buFontTx/>
              <a:buChar char="-"/>
              <a:defRPr/>
            </a:pPr>
            <a:r>
              <a:rPr lang="en-GB" sz="2800" dirty="0">
                <a:solidFill>
                  <a:schemeClr val="accent1">
                    <a:lumMod val="50000"/>
                  </a:schemeClr>
                </a:solidFill>
              </a:rPr>
              <a:t>Communication Skills</a:t>
            </a:r>
          </a:p>
          <a:p>
            <a:pPr marL="800100" lvl="1" indent="-342900" eaLnBrk="1" fontAlgn="auto" hangingPunct="1">
              <a:spcAft>
                <a:spcPts val="0"/>
              </a:spcAft>
              <a:buFontTx/>
              <a:buChar char="-"/>
              <a:defRPr/>
            </a:pPr>
            <a:endParaRPr lang="en-GB" sz="2800" dirty="0">
              <a:solidFill>
                <a:schemeClr val="accent1">
                  <a:lumMod val="50000"/>
                </a:scheme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75793A65-3A2A-4B18-8CFA-21D6239F2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847" y="1840376"/>
            <a:ext cx="5798987" cy="351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F9B9A962-8BB6-42FC-823C-42A5A9AD254B}"/>
              </a:ext>
            </a:extLst>
          </p:cNvPr>
          <p:cNvSpPr txBox="1">
            <a:spLocks/>
          </p:cNvSpPr>
          <p:nvPr/>
        </p:nvSpPr>
        <p:spPr bwMode="auto">
          <a:xfrm>
            <a:off x="6439989" y="984525"/>
            <a:ext cx="5305321" cy="81274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IE" sz="2400" b="1">
                <a:solidFill>
                  <a:schemeClr val="accent1">
                    <a:lumMod val="50000"/>
                  </a:schemeClr>
                </a:solidFill>
                <a:latin typeface="+mn-lt"/>
              </a:rPr>
              <a:t>The Programme embraces all the Key Skills of the New Junior Cycle </a:t>
            </a:r>
            <a:endParaRPr lang="en-IE" sz="2400" b="1" dirty="0">
              <a:solidFill>
                <a:schemeClr val="accent1">
                  <a:lumMod val="50000"/>
                </a:schemeClr>
              </a:solidFill>
              <a:latin typeface="+mn-lt"/>
            </a:endParaRPr>
          </a:p>
        </p:txBody>
      </p:sp>
    </p:spTree>
    <p:extLst>
      <p:ext uri="{BB962C8B-B14F-4D97-AF65-F5344CB8AC3E}">
        <p14:creationId xmlns:p14="http://schemas.microsoft.com/office/powerpoint/2010/main" val="4288545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a:stretch/>
        </p:blipFill>
        <p:spPr bwMode="auto">
          <a:xfrm>
            <a:off x="-1" y="10"/>
            <a:ext cx="12192000" cy="6857990"/>
          </a:xfrm>
          <a:prstGeom prst="rect">
            <a:avLst/>
          </a:prstGeom>
          <a:noFill/>
        </p:spPr>
      </p:pic>
      <p:graphicFrame>
        <p:nvGraphicFramePr>
          <p:cNvPr id="10" name="Diagram 9"/>
          <p:cNvGraphicFramePr/>
          <p:nvPr>
            <p:extLst/>
          </p:nvPr>
        </p:nvGraphicFramePr>
        <p:xfrm>
          <a:off x="4453248" y="453133"/>
          <a:ext cx="8278996" cy="5650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p:cNvGraphicFramePr/>
          <p:nvPr>
            <p:extLst/>
          </p:nvPr>
        </p:nvGraphicFramePr>
        <p:xfrm>
          <a:off x="5874412" y="892184"/>
          <a:ext cx="5703070" cy="40274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Oval 4"/>
          <p:cNvSpPr/>
          <p:nvPr/>
        </p:nvSpPr>
        <p:spPr>
          <a:xfrm>
            <a:off x="7978922" y="2383925"/>
            <a:ext cx="1273387" cy="1333004"/>
          </a:xfrm>
          <a:prstGeom prst="ellipse">
            <a:avLst/>
          </a:prstGeom>
          <a:solidFill>
            <a:srgbClr val="FFFF00"/>
          </a:solidFill>
        </p:spPr>
        <p:style>
          <a:lnRef idx="3">
            <a:schemeClr val="lt1"/>
          </a:lnRef>
          <a:fillRef idx="1">
            <a:schemeClr val="accent6"/>
          </a:fillRef>
          <a:effectRef idx="1">
            <a:schemeClr val="accent6"/>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0" cap="none" spc="0" normalizeH="0" baseline="0" noProof="0" dirty="0">
                <a:ln>
                  <a:noFill/>
                </a:ln>
                <a:solidFill>
                  <a:sysClr val="windowText" lastClr="000000"/>
                </a:solidFill>
                <a:effectLst/>
                <a:uLnTx/>
                <a:uFillTx/>
                <a:latin typeface="Calibri Light"/>
                <a:ea typeface="+mn-ea"/>
                <a:cs typeface="+mn-cs"/>
              </a:rPr>
              <a:t>Wellbeing</a:t>
            </a:r>
          </a:p>
        </p:txBody>
      </p:sp>
      <p:sp>
        <p:nvSpPr>
          <p:cNvPr id="15" name="Text Placeholder 10">
            <a:extLst>
              <a:ext uri="{FF2B5EF4-FFF2-40B4-BE49-F238E27FC236}">
                <a16:creationId xmlns:a16="http://schemas.microsoft.com/office/drawing/2014/main" id="{CD1A6CBB-380D-4BC0-B5D7-4CE36AAA1059}"/>
              </a:ext>
            </a:extLst>
          </p:cNvPr>
          <p:cNvSpPr txBox="1">
            <a:spLocks/>
          </p:cNvSpPr>
          <p:nvPr/>
        </p:nvSpPr>
        <p:spPr>
          <a:xfrm>
            <a:off x="382085" y="1787236"/>
            <a:ext cx="4398921" cy="2915393"/>
          </a:xfrm>
          <a:prstGeom prst="rect">
            <a:avLst/>
          </a:prstGeom>
          <a:noFill/>
        </p:spPr>
        <p:txBody>
          <a:bodyPr vert="horz" lIns="0" tIns="45720" rIns="0" bIns="45720" rtlCol="0">
            <a:normAutofit fontScale="70000" lnSpcReduction="20000"/>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150876" lvl="1" indent="0" fontAlgn="auto">
              <a:spcAft>
                <a:spcPts val="0"/>
              </a:spcAft>
              <a:buNone/>
              <a:defRPr/>
            </a:pPr>
            <a:endParaRPr lang="en-GB" sz="2800" b="1" dirty="0">
              <a:solidFill>
                <a:schemeClr val="accent1">
                  <a:lumMod val="50000"/>
                </a:schemeClr>
              </a:solidFill>
            </a:endParaRPr>
          </a:p>
          <a:p>
            <a:pPr marL="150876" lvl="1" indent="0" fontAlgn="auto">
              <a:lnSpc>
                <a:spcPct val="150000"/>
              </a:lnSpc>
              <a:spcAft>
                <a:spcPts val="0"/>
              </a:spcAft>
              <a:buNone/>
              <a:defRPr/>
            </a:pPr>
            <a:r>
              <a:rPr lang="en-GB" sz="2800" dirty="0">
                <a:solidFill>
                  <a:schemeClr val="accent1">
                    <a:lumMod val="50000"/>
                  </a:schemeClr>
                </a:solidFill>
              </a:rPr>
              <a:t>This Programme will future proof our games in towns and villages countrywide by developing capacities in young people to empower them to take ownership of the games and carry them forward for the next generation. </a:t>
            </a:r>
          </a:p>
        </p:txBody>
      </p:sp>
      <p:pic>
        <p:nvPicPr>
          <p:cNvPr id="8" name="Picture 7">
            <a:extLst>
              <a:ext uri="{FF2B5EF4-FFF2-40B4-BE49-F238E27FC236}">
                <a16:creationId xmlns:a16="http://schemas.microsoft.com/office/drawing/2014/main" id="{B11B093D-CF22-4017-BF45-F6EBB1DA4CB7}"/>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6570617" y="901338"/>
            <a:ext cx="4193177" cy="4232365"/>
          </a:xfrm>
          <a:prstGeom prst="rect">
            <a:avLst/>
          </a:prstGeom>
          <a:noFill/>
        </p:spPr>
      </p:pic>
    </p:spTree>
    <p:extLst>
      <p:ext uri="{BB962C8B-B14F-4D97-AF65-F5344CB8AC3E}">
        <p14:creationId xmlns:p14="http://schemas.microsoft.com/office/powerpoint/2010/main" val="132675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8059" y="1952898"/>
            <a:ext cx="7015655" cy="3600986"/>
          </a:xfrm>
          <a:prstGeom prst="rect">
            <a:avLst/>
          </a:prstGeom>
        </p:spPr>
        <p:txBody>
          <a:bodyPr wrap="square">
            <a:spAutoFit/>
          </a:bodyPr>
          <a:lstStyle/>
          <a:p>
            <a:pPr lvl="0">
              <a:lnSpc>
                <a:spcPct val="150000"/>
              </a:lnSpc>
            </a:pPr>
            <a:r>
              <a:rPr lang="en-IE" sz="2400" dirty="0">
                <a:solidFill>
                  <a:schemeClr val="accent1">
                    <a:lumMod val="50000"/>
                  </a:schemeClr>
                </a:solidFill>
                <a:latin typeface="+mn-lt"/>
              </a:rPr>
              <a:t>Peter </a:t>
            </a:r>
            <a:r>
              <a:rPr lang="en-IE" sz="2400" dirty="0" err="1">
                <a:solidFill>
                  <a:schemeClr val="accent1">
                    <a:lumMod val="50000"/>
                  </a:schemeClr>
                </a:solidFill>
                <a:latin typeface="+mn-lt"/>
              </a:rPr>
              <a:t>Beirne</a:t>
            </a:r>
            <a:r>
              <a:rPr lang="en-IE" sz="2400" dirty="0">
                <a:solidFill>
                  <a:schemeClr val="accent1">
                    <a:lumMod val="50000"/>
                  </a:schemeClr>
                </a:solidFill>
                <a:latin typeface="+mn-lt"/>
              </a:rPr>
              <a:t> (South Leinster Regional Coordinator) – </a:t>
            </a:r>
            <a:r>
              <a:rPr lang="en-IE" sz="2400" b="1" dirty="0">
                <a:solidFill>
                  <a:schemeClr val="accent1">
                    <a:lumMod val="50000"/>
                  </a:schemeClr>
                </a:solidFill>
                <a:latin typeface="+mn-lt"/>
              </a:rPr>
              <a:t>1peterbeirne@gmail.com</a:t>
            </a:r>
            <a:r>
              <a:rPr lang="en-IE" sz="2400" dirty="0">
                <a:solidFill>
                  <a:schemeClr val="accent1">
                    <a:lumMod val="50000"/>
                  </a:schemeClr>
                </a:solidFill>
                <a:latin typeface="+mn-lt"/>
              </a:rPr>
              <a:t> </a:t>
            </a:r>
          </a:p>
          <a:p>
            <a:pPr lvl="0">
              <a:lnSpc>
                <a:spcPct val="150000"/>
              </a:lnSpc>
            </a:pPr>
            <a:endParaRPr lang="en-IE" sz="2400" dirty="0">
              <a:solidFill>
                <a:schemeClr val="accent1">
                  <a:lumMod val="50000"/>
                </a:schemeClr>
              </a:solidFill>
              <a:latin typeface="+mn-lt"/>
            </a:endParaRPr>
          </a:p>
          <a:p>
            <a:pPr lvl="0">
              <a:lnSpc>
                <a:spcPct val="150000"/>
              </a:lnSpc>
            </a:pPr>
            <a:r>
              <a:rPr lang="en-IE" sz="2400" dirty="0">
                <a:solidFill>
                  <a:schemeClr val="accent1">
                    <a:lumMod val="50000"/>
                  </a:schemeClr>
                </a:solidFill>
                <a:latin typeface="+mn-lt"/>
              </a:rPr>
              <a:t>Garrett Coyle (Ulster Regional Coordinator) – </a:t>
            </a:r>
            <a:r>
              <a:rPr lang="en-IE" sz="2400" b="1" dirty="0">
                <a:solidFill>
                  <a:schemeClr val="accent1">
                    <a:lumMod val="50000"/>
                  </a:schemeClr>
                </a:solidFill>
                <a:latin typeface="+mn-lt"/>
              </a:rPr>
              <a:t>coylegarrett1@gmail.com</a:t>
            </a:r>
            <a:endParaRPr lang="en-IE" sz="2400" dirty="0">
              <a:solidFill>
                <a:srgbClr val="002060"/>
              </a:solidFill>
              <a:latin typeface="+mn-lt"/>
            </a:endParaRPr>
          </a:p>
          <a:p>
            <a:pPr>
              <a:defRPr/>
            </a:pPr>
            <a:endParaRPr lang="en-IE" sz="2400" dirty="0">
              <a:solidFill>
                <a:srgbClr val="002060"/>
              </a:solidFill>
            </a:endParaRPr>
          </a:p>
          <a:p>
            <a:pPr>
              <a:defRPr/>
            </a:pPr>
            <a:endParaRPr lang="en-IE" sz="2400" dirty="0">
              <a:solidFill>
                <a:srgbClr val="00206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0743" y="5533"/>
            <a:ext cx="2291255" cy="111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1780" y="3596338"/>
            <a:ext cx="1107951" cy="1839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51780" y="1842316"/>
            <a:ext cx="1268496" cy="142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9">
            <a:extLst>
              <a:ext uri="{FF2B5EF4-FFF2-40B4-BE49-F238E27FC236}">
                <a16:creationId xmlns:a16="http://schemas.microsoft.com/office/drawing/2014/main" id="{026836C1-76C4-45B1-A6A1-E50CBAC9265F}"/>
              </a:ext>
            </a:extLst>
          </p:cNvPr>
          <p:cNvSpPr txBox="1">
            <a:spLocks/>
          </p:cNvSpPr>
          <p:nvPr/>
        </p:nvSpPr>
        <p:spPr>
          <a:xfrm>
            <a:off x="2979683" y="1177235"/>
            <a:ext cx="9023350"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GAA Future Leaders – Regional Coordinators/Lead Tutors</a:t>
            </a:r>
          </a:p>
        </p:txBody>
      </p:sp>
    </p:spTree>
    <p:extLst>
      <p:ext uri="{BB962C8B-B14F-4D97-AF65-F5344CB8AC3E}">
        <p14:creationId xmlns:p14="http://schemas.microsoft.com/office/powerpoint/2010/main" val="2532387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rcRect/>
          <a:stretch>
            <a:fillRect/>
          </a:stretch>
        </p:blipFill>
        <p:spPr bwMode="auto">
          <a:xfrm>
            <a:off x="0" y="0"/>
            <a:ext cx="12192000" cy="6858000"/>
          </a:xfrm>
          <a:prstGeom prst="rect">
            <a:avLst/>
          </a:prstGeom>
          <a:noFill/>
          <a:ln w="9525">
            <a:noFill/>
            <a:miter lim="800000"/>
            <a:headEnd/>
            <a:tailEnd/>
          </a:ln>
        </p:spPr>
      </p:pic>
      <p:pic>
        <p:nvPicPr>
          <p:cNvPr id="4" name="Picture 3" descr="A close up of a logo&#10;&#10;Description generated with high confidence">
            <a:extLst>
              <a:ext uri="{FF2B5EF4-FFF2-40B4-BE49-F238E27FC236}">
                <a16:creationId xmlns:a16="http://schemas.microsoft.com/office/drawing/2014/main" id="{FAB6DF23-0010-49AA-AFCF-C7248DE2CA92}"/>
              </a:ext>
            </a:extLst>
          </p:cNvPr>
          <p:cNvPicPr>
            <a:picLocks noChangeAspect="1"/>
          </p:cNvPicPr>
          <p:nvPr/>
        </p:nvPicPr>
        <p:blipFill>
          <a:blip r:embed="rId5"/>
          <a:stretch>
            <a:fillRect/>
          </a:stretch>
        </p:blipFill>
        <p:spPr>
          <a:xfrm>
            <a:off x="1489240" y="1925967"/>
            <a:ext cx="901610" cy="901610"/>
          </a:xfrm>
          <a:prstGeom prst="rect">
            <a:avLst/>
          </a:prstGeom>
        </p:spPr>
      </p:pic>
      <p:sp>
        <p:nvSpPr>
          <p:cNvPr id="5" name="Google Shape;280;p46">
            <a:extLst>
              <a:ext uri="{FF2B5EF4-FFF2-40B4-BE49-F238E27FC236}">
                <a16:creationId xmlns:a16="http://schemas.microsoft.com/office/drawing/2014/main" id="{FF2434A8-A80D-472C-9602-6A8B88A7787C}"/>
              </a:ext>
            </a:extLst>
          </p:cNvPr>
          <p:cNvSpPr txBox="1"/>
          <p:nvPr/>
        </p:nvSpPr>
        <p:spPr>
          <a:xfrm>
            <a:off x="288400" y="2827577"/>
            <a:ext cx="3303289" cy="1202846"/>
          </a:xfrm>
          <a:prstGeom prst="rect">
            <a:avLst/>
          </a:prstGeom>
          <a:noFill/>
          <a:ln w="28575">
            <a:solidFill>
              <a:schemeClr val="accent1"/>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2400" b="1" dirty="0">
                <a:solidFill>
                  <a:schemeClr val="dk2"/>
                </a:solidFill>
                <a:latin typeface="Calibri"/>
                <a:ea typeface="Calibri"/>
                <a:cs typeface="Calibri"/>
                <a:sym typeface="Calibri"/>
              </a:rPr>
              <a:t>Video: Wait for video to load and then click on the screen to play</a:t>
            </a:r>
            <a:endParaRPr sz="2400" dirty="0"/>
          </a:p>
        </p:txBody>
      </p:sp>
      <p:sp>
        <p:nvSpPr>
          <p:cNvPr id="6" name="Title 9">
            <a:extLst>
              <a:ext uri="{FF2B5EF4-FFF2-40B4-BE49-F238E27FC236}">
                <a16:creationId xmlns:a16="http://schemas.microsoft.com/office/drawing/2014/main" id="{4B7BA613-FCEB-4F16-A0DE-DC15B561E9AE}"/>
              </a:ext>
            </a:extLst>
          </p:cNvPr>
          <p:cNvSpPr txBox="1">
            <a:spLocks/>
          </p:cNvSpPr>
          <p:nvPr/>
        </p:nvSpPr>
        <p:spPr>
          <a:xfrm>
            <a:off x="3735889" y="551893"/>
            <a:ext cx="8072934"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Title: Empower our Future Leaders</a:t>
            </a:r>
          </a:p>
        </p:txBody>
      </p:sp>
      <p:pic>
        <p:nvPicPr>
          <p:cNvPr id="7" name="Online Media 6">
            <a:hlinkClick r:id="" action="ppaction://media"/>
            <a:extLst>
              <a:ext uri="{FF2B5EF4-FFF2-40B4-BE49-F238E27FC236}">
                <a16:creationId xmlns:a16="http://schemas.microsoft.com/office/drawing/2014/main" id="{B22A14ED-F541-4D22-91A1-85C658BF354F}"/>
              </a:ext>
            </a:extLst>
          </p:cNvPr>
          <p:cNvPicPr>
            <a:picLocks noRot="1" noChangeAspect="1"/>
          </p:cNvPicPr>
          <p:nvPr>
            <a:videoFile r:link="rId1"/>
          </p:nvPr>
        </p:nvPicPr>
        <p:blipFill>
          <a:blip r:embed="rId6"/>
          <a:stretch>
            <a:fillRect/>
          </a:stretch>
        </p:blipFill>
        <p:spPr>
          <a:xfrm>
            <a:off x="3735889" y="1108438"/>
            <a:ext cx="8347254" cy="4695330"/>
          </a:xfrm>
          <a:prstGeom prst="rect">
            <a:avLst/>
          </a:prstGeom>
        </p:spPr>
      </p:pic>
    </p:spTree>
    <p:extLst>
      <p:ext uri="{BB962C8B-B14F-4D97-AF65-F5344CB8AC3E}">
        <p14:creationId xmlns:p14="http://schemas.microsoft.com/office/powerpoint/2010/main" val="231444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4309" y="1888674"/>
            <a:ext cx="5839328" cy="2669642"/>
          </a:xfrm>
          <a:prstGeom prst="rect">
            <a:avLst/>
          </a:prstGeom>
        </p:spPr>
        <p:txBody>
          <a:bodyPr wrap="square">
            <a:spAutoFit/>
          </a:bodyPr>
          <a:lstStyle/>
          <a:p>
            <a:pPr algn="ctr">
              <a:defRPr/>
            </a:pPr>
            <a:r>
              <a:rPr lang="en-IE" sz="3600" b="1" dirty="0">
                <a:solidFill>
                  <a:srgbClr val="002060"/>
                </a:solidFill>
                <a:latin typeface="+mn-lt"/>
              </a:rPr>
              <a:t>Email &amp; Social Media</a:t>
            </a:r>
            <a:endParaRPr lang="en-IE" sz="3600" dirty="0">
              <a:solidFill>
                <a:srgbClr val="002060"/>
              </a:solidFill>
              <a:latin typeface="+mn-lt"/>
            </a:endParaRPr>
          </a:p>
          <a:p>
            <a:pPr marL="342900" indent="-342900">
              <a:buFontTx/>
              <a:buChar char="-"/>
              <a:defRPr/>
            </a:pPr>
            <a:endParaRPr lang="en-IE" sz="2400" dirty="0">
              <a:solidFill>
                <a:srgbClr val="002060"/>
              </a:solidFill>
              <a:latin typeface="+mn-lt"/>
            </a:endParaRPr>
          </a:p>
          <a:p>
            <a:pPr algn="ctr">
              <a:defRPr/>
            </a:pPr>
            <a:r>
              <a:rPr lang="en-IE" sz="2800" dirty="0">
                <a:solidFill>
                  <a:srgbClr val="002060"/>
                </a:solidFill>
                <a:latin typeface="+mn-lt"/>
              </a:rPr>
              <a:t>Email: futureleaders@gaa.ie</a:t>
            </a:r>
          </a:p>
          <a:p>
            <a:pPr algn="ctr">
              <a:lnSpc>
                <a:spcPct val="150000"/>
              </a:lnSpc>
              <a:defRPr/>
            </a:pPr>
            <a:r>
              <a:rPr lang="en-IE" sz="2800" dirty="0">
                <a:solidFill>
                  <a:srgbClr val="002060"/>
                </a:solidFill>
                <a:latin typeface="+mn-lt"/>
              </a:rPr>
              <a:t>@gaafutureleader </a:t>
            </a:r>
          </a:p>
          <a:p>
            <a:pPr algn="ctr">
              <a:lnSpc>
                <a:spcPct val="150000"/>
              </a:lnSpc>
              <a:defRPr/>
            </a:pPr>
            <a:r>
              <a:rPr lang="en-IE" sz="2800" dirty="0">
                <a:solidFill>
                  <a:srgbClr val="002060"/>
                </a:solidFill>
                <a:latin typeface="+mn-lt"/>
              </a:rPr>
              <a:t>gaafutureleader</a:t>
            </a:r>
            <a:endParaRPr lang="en-IE" sz="2400" dirty="0">
              <a:solidFill>
                <a:srgbClr val="00206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0743" y="6585"/>
            <a:ext cx="2291255" cy="111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6517" y="3303705"/>
            <a:ext cx="717884" cy="71788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818" y="3960506"/>
            <a:ext cx="698583" cy="698583"/>
          </a:xfrm>
          <a:prstGeom prst="rect">
            <a:avLst/>
          </a:prstGeom>
        </p:spPr>
      </p:pic>
      <p:pic>
        <p:nvPicPr>
          <p:cNvPr id="7" name="Picture 6" descr="A group of people posing for the camera&#10;&#10;Description generated with very high confidence">
            <a:extLst>
              <a:ext uri="{FF2B5EF4-FFF2-40B4-BE49-F238E27FC236}">
                <a16:creationId xmlns:a16="http://schemas.microsoft.com/office/drawing/2014/main" id="{C6566F3D-9720-4119-8CFB-56B0109E89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1888674"/>
            <a:ext cx="3866606" cy="2899954"/>
          </a:xfrm>
          <a:prstGeom prst="rect">
            <a:avLst/>
          </a:prstGeom>
        </p:spPr>
      </p:pic>
      <p:sp>
        <p:nvSpPr>
          <p:cNvPr id="2" name="Rectangle 1">
            <a:extLst>
              <a:ext uri="{FF2B5EF4-FFF2-40B4-BE49-F238E27FC236}">
                <a16:creationId xmlns:a16="http://schemas.microsoft.com/office/drawing/2014/main" id="{222320F1-1C7B-4C7C-9FC9-A054FE9D0D73}"/>
              </a:ext>
            </a:extLst>
          </p:cNvPr>
          <p:cNvSpPr/>
          <p:nvPr/>
        </p:nvSpPr>
        <p:spPr>
          <a:xfrm>
            <a:off x="5211628" y="5990031"/>
            <a:ext cx="6096000" cy="584775"/>
          </a:xfrm>
          <a:prstGeom prst="rect">
            <a:avLst/>
          </a:prstGeom>
        </p:spPr>
        <p:txBody>
          <a:bodyPr>
            <a:spAutoFit/>
          </a:bodyPr>
          <a:lstStyle/>
          <a:p>
            <a:pPr lvl="1" eaLnBrk="1" fontAlgn="auto" hangingPunct="1">
              <a:spcAft>
                <a:spcPts val="0"/>
              </a:spcAft>
              <a:defRPr/>
            </a:pPr>
            <a:r>
              <a:rPr lang="en-GB" sz="3200" dirty="0">
                <a:solidFill>
                  <a:schemeClr val="accent1">
                    <a:lumMod val="50000"/>
                  </a:schemeClr>
                </a:solidFill>
              </a:rPr>
              <a:t>Website:</a:t>
            </a:r>
          </a:p>
        </p:txBody>
      </p:sp>
    </p:spTree>
    <p:extLst>
      <p:ext uri="{BB962C8B-B14F-4D97-AF65-F5344CB8AC3E}">
        <p14:creationId xmlns:p14="http://schemas.microsoft.com/office/powerpoint/2010/main" val="68314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B79580-F40B-4235-84B7-C8F6DA83A4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28"/>
            <a:ext cx="6361611" cy="687545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1659" b="405"/>
          <a:stretch/>
        </p:blipFill>
        <p:spPr>
          <a:xfrm rot="10800000">
            <a:off x="2116182" y="-12699"/>
            <a:ext cx="10075816" cy="6879426"/>
          </a:xfrm>
          <a:prstGeom prst="rect">
            <a:avLst/>
          </a:prstGeom>
        </p:spPr>
      </p:pic>
      <p:pic>
        <p:nvPicPr>
          <p:cNvPr id="4" name="Picture 3" descr="A close up of a logo&#10;&#10;Description generated with very high confidence">
            <a:extLst>
              <a:ext uri="{FF2B5EF4-FFF2-40B4-BE49-F238E27FC236}">
                <a16:creationId xmlns:a16="http://schemas.microsoft.com/office/drawing/2014/main" id="{0F4FA126-4C96-4C1B-89EA-39B75F5EE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1887" y="6216689"/>
            <a:ext cx="4068222" cy="518345"/>
          </a:xfrm>
          <a:prstGeom prst="rect">
            <a:avLst/>
          </a:prstGeom>
        </p:spPr>
      </p:pic>
      <p:sp>
        <p:nvSpPr>
          <p:cNvPr id="3" name="TextBox 2"/>
          <p:cNvSpPr txBox="1"/>
          <p:nvPr/>
        </p:nvSpPr>
        <p:spPr>
          <a:xfrm>
            <a:off x="6691099" y="2225424"/>
            <a:ext cx="4919010" cy="2123658"/>
          </a:xfrm>
          <a:prstGeom prst="rect">
            <a:avLst/>
          </a:prstGeom>
          <a:noFill/>
        </p:spPr>
        <p:txBody>
          <a:bodyPr wrap="square" rtlCol="0">
            <a:spAutoFit/>
          </a:bodyPr>
          <a:lstStyle/>
          <a:p>
            <a:r>
              <a:rPr lang="en-GB" sz="6600" b="1" dirty="0">
                <a:solidFill>
                  <a:srgbClr val="01567B"/>
                </a:solidFill>
                <a:latin typeface="+mj-lt"/>
              </a:rPr>
              <a:t>Go </a:t>
            </a:r>
            <a:r>
              <a:rPr lang="en-GB" sz="6600" b="1" dirty="0" err="1">
                <a:solidFill>
                  <a:srgbClr val="01567B"/>
                </a:solidFill>
                <a:latin typeface="+mj-lt"/>
              </a:rPr>
              <a:t>Raibh</a:t>
            </a:r>
            <a:r>
              <a:rPr lang="en-GB" sz="6600" b="1" dirty="0">
                <a:solidFill>
                  <a:srgbClr val="01567B"/>
                </a:solidFill>
                <a:latin typeface="+mj-lt"/>
              </a:rPr>
              <a:t> </a:t>
            </a:r>
            <a:r>
              <a:rPr lang="en-GB" sz="6600" b="1" dirty="0" err="1">
                <a:solidFill>
                  <a:srgbClr val="01567B"/>
                </a:solidFill>
                <a:latin typeface="+mj-lt"/>
              </a:rPr>
              <a:t>Maith</a:t>
            </a:r>
            <a:r>
              <a:rPr lang="en-GB" sz="6600" b="1" dirty="0">
                <a:solidFill>
                  <a:srgbClr val="01567B"/>
                </a:solidFill>
                <a:latin typeface="+mj-lt"/>
              </a:rPr>
              <a:t> </a:t>
            </a:r>
            <a:r>
              <a:rPr lang="en-GB" sz="6600" b="1" dirty="0" err="1">
                <a:solidFill>
                  <a:srgbClr val="01567B"/>
                </a:solidFill>
                <a:latin typeface="+mj-lt"/>
              </a:rPr>
              <a:t>Agaibh</a:t>
            </a:r>
            <a:endParaRPr lang="en-GB" sz="6600" b="1" dirty="0">
              <a:solidFill>
                <a:srgbClr val="01567B"/>
              </a:solidFill>
              <a:latin typeface="+mj-lt"/>
            </a:endParaRPr>
          </a:p>
        </p:txBody>
      </p:sp>
    </p:spTree>
    <p:extLst>
      <p:ext uri="{BB962C8B-B14F-4D97-AF65-F5344CB8AC3E}">
        <p14:creationId xmlns:p14="http://schemas.microsoft.com/office/powerpoint/2010/main" val="418578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A6BAFC-B1DF-4907-BDC0-C4D651FF8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251" y="-17456"/>
            <a:ext cx="5860501" cy="687545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2654"/>
          <a:stretch/>
        </p:blipFill>
        <p:spPr>
          <a:xfrm>
            <a:off x="0" y="2"/>
            <a:ext cx="12379569" cy="6857998"/>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0F4FA126-4C96-4C1B-89EA-39B75F5EE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0434" y="6066842"/>
            <a:ext cx="3890317" cy="495678"/>
          </a:xfrm>
          <a:prstGeom prst="rect">
            <a:avLst/>
          </a:prstGeom>
        </p:spPr>
      </p:pic>
      <p:pic>
        <p:nvPicPr>
          <p:cNvPr id="9" name="Picture 8">
            <a:extLst>
              <a:ext uri="{FF2B5EF4-FFF2-40B4-BE49-F238E27FC236}">
                <a16:creationId xmlns:a16="http://schemas.microsoft.com/office/drawing/2014/main" id="{015794DA-6350-4F7F-BE17-0E5D89924C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18422">
            <a:off x="2355257" y="2200969"/>
            <a:ext cx="2426490" cy="3431331"/>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0C6FB771-CEFC-4105-91E3-8B7DBB956E38}"/>
              </a:ext>
            </a:extLst>
          </p:cNvPr>
          <p:cNvSpPr txBox="1"/>
          <p:nvPr/>
        </p:nvSpPr>
        <p:spPr>
          <a:xfrm>
            <a:off x="-252183" y="385880"/>
            <a:ext cx="8505534" cy="1477328"/>
          </a:xfrm>
          <a:prstGeom prst="rect">
            <a:avLst/>
          </a:prstGeom>
          <a:noFill/>
        </p:spPr>
        <p:txBody>
          <a:bodyPr wrap="square" rtlCol="0">
            <a:spAutoFit/>
          </a:bodyPr>
          <a:lstStyle/>
          <a:p>
            <a:pPr algn="ctr"/>
            <a:r>
              <a:rPr lang="en-US" sz="5400" dirty="0">
                <a:solidFill>
                  <a:schemeClr val="accent1">
                    <a:lumMod val="50000"/>
                  </a:schemeClr>
                </a:solidFill>
              </a:rPr>
              <a:t>School Visit Overview</a:t>
            </a:r>
          </a:p>
          <a:p>
            <a:pPr algn="ctr"/>
            <a:r>
              <a:rPr lang="en-US" sz="3600" dirty="0" err="1">
                <a:solidFill>
                  <a:schemeClr val="accent1">
                    <a:lumMod val="50000"/>
                  </a:schemeClr>
                </a:solidFill>
              </a:rPr>
              <a:t>Programme</a:t>
            </a:r>
            <a:r>
              <a:rPr lang="en-US" sz="3600" dirty="0">
                <a:solidFill>
                  <a:schemeClr val="accent1">
                    <a:lumMod val="50000"/>
                  </a:schemeClr>
                </a:solidFill>
              </a:rPr>
              <a:t> Overview</a:t>
            </a:r>
          </a:p>
        </p:txBody>
      </p:sp>
    </p:spTree>
    <p:extLst>
      <p:ext uri="{BB962C8B-B14F-4D97-AF65-F5344CB8AC3E}">
        <p14:creationId xmlns:p14="http://schemas.microsoft.com/office/powerpoint/2010/main" val="136804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rcRect/>
          <a:stretch>
            <a:fillRect/>
          </a:stretch>
        </p:blipFill>
        <p:spPr bwMode="auto">
          <a:xfrm>
            <a:off x="0" y="0"/>
            <a:ext cx="12192000" cy="6858000"/>
          </a:xfrm>
          <a:prstGeom prst="rect">
            <a:avLst/>
          </a:prstGeom>
          <a:noFill/>
          <a:ln w="9525">
            <a:noFill/>
            <a:miter lim="800000"/>
            <a:headEnd/>
            <a:tailEnd/>
          </a:ln>
        </p:spPr>
      </p:pic>
      <p:pic>
        <p:nvPicPr>
          <p:cNvPr id="4" name="Picture 3" descr="A close up of a logo&#10;&#10;Description generated with high confidence">
            <a:extLst>
              <a:ext uri="{FF2B5EF4-FFF2-40B4-BE49-F238E27FC236}">
                <a16:creationId xmlns:a16="http://schemas.microsoft.com/office/drawing/2014/main" id="{FAB6DF23-0010-49AA-AFCF-C7248DE2CA92}"/>
              </a:ext>
            </a:extLst>
          </p:cNvPr>
          <p:cNvPicPr>
            <a:picLocks noChangeAspect="1"/>
          </p:cNvPicPr>
          <p:nvPr/>
        </p:nvPicPr>
        <p:blipFill>
          <a:blip r:embed="rId5"/>
          <a:stretch>
            <a:fillRect/>
          </a:stretch>
        </p:blipFill>
        <p:spPr>
          <a:xfrm>
            <a:off x="1489240" y="1925967"/>
            <a:ext cx="901610" cy="901610"/>
          </a:xfrm>
          <a:prstGeom prst="rect">
            <a:avLst/>
          </a:prstGeom>
        </p:spPr>
      </p:pic>
      <p:sp>
        <p:nvSpPr>
          <p:cNvPr id="5" name="Google Shape;280;p46">
            <a:extLst>
              <a:ext uri="{FF2B5EF4-FFF2-40B4-BE49-F238E27FC236}">
                <a16:creationId xmlns:a16="http://schemas.microsoft.com/office/drawing/2014/main" id="{FF2434A8-A80D-472C-9602-6A8B88A7787C}"/>
              </a:ext>
            </a:extLst>
          </p:cNvPr>
          <p:cNvSpPr txBox="1"/>
          <p:nvPr/>
        </p:nvSpPr>
        <p:spPr>
          <a:xfrm>
            <a:off x="288400" y="2827577"/>
            <a:ext cx="3303289" cy="1202846"/>
          </a:xfrm>
          <a:prstGeom prst="rect">
            <a:avLst/>
          </a:prstGeom>
          <a:noFill/>
          <a:ln w="28575">
            <a:solidFill>
              <a:schemeClr val="accent1"/>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2400" b="1" dirty="0">
                <a:solidFill>
                  <a:schemeClr val="dk2"/>
                </a:solidFill>
                <a:latin typeface="Calibri"/>
                <a:ea typeface="Calibri"/>
                <a:cs typeface="Calibri"/>
                <a:sym typeface="Calibri"/>
              </a:rPr>
              <a:t>Video: Wait for video to load and then click on the screen to play</a:t>
            </a:r>
            <a:endParaRPr sz="2400" dirty="0"/>
          </a:p>
        </p:txBody>
      </p:sp>
      <p:pic>
        <p:nvPicPr>
          <p:cNvPr id="6" name="Online Media 5">
            <a:hlinkClick r:id="" action="ppaction://media"/>
            <a:extLst>
              <a:ext uri="{FF2B5EF4-FFF2-40B4-BE49-F238E27FC236}">
                <a16:creationId xmlns:a16="http://schemas.microsoft.com/office/drawing/2014/main" id="{3ECA2C70-CB77-4509-9764-5BAA07BD7A9B}"/>
              </a:ext>
            </a:extLst>
          </p:cNvPr>
          <p:cNvPicPr>
            <a:picLocks noRot="1" noChangeAspect="1"/>
          </p:cNvPicPr>
          <p:nvPr>
            <a:videoFile r:link="rId1"/>
          </p:nvPr>
        </p:nvPicPr>
        <p:blipFill>
          <a:blip r:embed="rId6"/>
          <a:stretch>
            <a:fillRect/>
          </a:stretch>
        </p:blipFill>
        <p:spPr>
          <a:xfrm>
            <a:off x="3735889" y="1091275"/>
            <a:ext cx="8311911" cy="4675449"/>
          </a:xfrm>
          <a:prstGeom prst="rect">
            <a:avLst/>
          </a:prstGeom>
        </p:spPr>
      </p:pic>
      <p:sp>
        <p:nvSpPr>
          <p:cNvPr id="7" name="Title 9">
            <a:extLst>
              <a:ext uri="{FF2B5EF4-FFF2-40B4-BE49-F238E27FC236}">
                <a16:creationId xmlns:a16="http://schemas.microsoft.com/office/drawing/2014/main" id="{CCDA3B38-E809-4F53-8D70-8852821DF132}"/>
              </a:ext>
            </a:extLst>
          </p:cNvPr>
          <p:cNvSpPr txBox="1">
            <a:spLocks/>
          </p:cNvSpPr>
          <p:nvPr/>
        </p:nvSpPr>
        <p:spPr>
          <a:xfrm>
            <a:off x="3735889" y="551893"/>
            <a:ext cx="8072934"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Title: Introduction to Future Leaders </a:t>
            </a:r>
          </a:p>
        </p:txBody>
      </p:sp>
    </p:spTree>
    <p:extLst>
      <p:ext uri="{BB962C8B-B14F-4D97-AF65-F5344CB8AC3E}">
        <p14:creationId xmlns:p14="http://schemas.microsoft.com/office/powerpoint/2010/main" val="126322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0063" y="1241425"/>
            <a:ext cx="8275637" cy="5632311"/>
          </a:xfrm>
          <a:prstGeom prst="rect">
            <a:avLst/>
          </a:prstGeom>
        </p:spPr>
        <p:txBody>
          <a:bodyPr>
            <a:spAutoFit/>
          </a:bodyPr>
          <a:lstStyle/>
          <a:p>
            <a:pPr>
              <a:defRPr/>
            </a:pPr>
            <a:endParaRPr lang="en-IE" sz="2400" b="1" dirty="0">
              <a:solidFill>
                <a:srgbClr val="002060"/>
              </a:solidFill>
              <a:latin typeface="+mn-lt"/>
            </a:endParaRPr>
          </a:p>
          <a:p>
            <a:pPr>
              <a:defRPr/>
            </a:pPr>
            <a:endParaRPr lang="en-IE" sz="2400" b="1" dirty="0">
              <a:solidFill>
                <a:srgbClr val="002060"/>
              </a:solidFill>
              <a:latin typeface="+mn-lt"/>
            </a:endParaRPr>
          </a:p>
          <a:p>
            <a:pPr marL="342900" indent="-342900">
              <a:buFontTx/>
              <a:buChar char="-"/>
              <a:defRPr/>
            </a:pPr>
            <a:r>
              <a:rPr lang="en-IE" sz="2400" dirty="0">
                <a:solidFill>
                  <a:srgbClr val="002060"/>
                </a:solidFill>
                <a:latin typeface="+mn-lt"/>
              </a:rPr>
              <a:t>The GAA Future Leaders TY Programme is a cross-curricular programme.</a:t>
            </a:r>
          </a:p>
          <a:p>
            <a:pPr>
              <a:defRPr/>
            </a:pPr>
            <a:endParaRPr lang="en-IE" sz="2400" dirty="0">
              <a:solidFill>
                <a:srgbClr val="002060"/>
              </a:solidFill>
              <a:latin typeface="+mn-lt"/>
            </a:endParaRPr>
          </a:p>
          <a:p>
            <a:pPr marL="342900" indent="-342900">
              <a:buFontTx/>
              <a:buChar char="-"/>
              <a:defRPr/>
            </a:pPr>
            <a:r>
              <a:rPr lang="en-IE" sz="2400" dirty="0">
                <a:solidFill>
                  <a:srgbClr val="002060"/>
                </a:solidFill>
                <a:latin typeface="+mn-lt"/>
              </a:rPr>
              <a:t>The programme consists of 8 Modules.</a:t>
            </a:r>
          </a:p>
          <a:p>
            <a:pPr>
              <a:defRPr/>
            </a:pPr>
            <a:endParaRPr lang="en-IE" sz="2400" dirty="0">
              <a:solidFill>
                <a:srgbClr val="002060"/>
              </a:solidFill>
              <a:latin typeface="+mn-lt"/>
            </a:endParaRPr>
          </a:p>
          <a:p>
            <a:pPr marL="342900" indent="-342900">
              <a:buFontTx/>
              <a:buChar char="-"/>
              <a:defRPr/>
            </a:pPr>
            <a:r>
              <a:rPr lang="en-IE" sz="2400" dirty="0">
                <a:solidFill>
                  <a:srgbClr val="002060"/>
                </a:solidFill>
                <a:latin typeface="+mn-lt"/>
              </a:rPr>
              <a:t>The modules vary in length, in general they are 6 – 10 hours long.</a:t>
            </a:r>
          </a:p>
          <a:p>
            <a:pPr>
              <a:defRPr/>
            </a:pPr>
            <a:endParaRPr lang="en-IE" sz="2400" dirty="0">
              <a:solidFill>
                <a:srgbClr val="002060"/>
              </a:solidFill>
              <a:latin typeface="+mn-lt"/>
            </a:endParaRPr>
          </a:p>
          <a:p>
            <a:pPr marL="342900" indent="-342900">
              <a:buFontTx/>
              <a:buChar char="-"/>
              <a:defRPr/>
            </a:pPr>
            <a:r>
              <a:rPr lang="en-IE" sz="2400" dirty="0">
                <a:solidFill>
                  <a:srgbClr val="002060"/>
                </a:solidFill>
                <a:latin typeface="+mn-lt"/>
              </a:rPr>
              <a:t>Each module is stand alone and individually certifiable.</a:t>
            </a:r>
          </a:p>
          <a:p>
            <a:pPr marL="342900" indent="-342900">
              <a:buFontTx/>
              <a:buChar char="-"/>
              <a:defRPr/>
            </a:pPr>
            <a:endParaRPr lang="en-IE" sz="2400" dirty="0">
              <a:solidFill>
                <a:srgbClr val="002060"/>
              </a:solidFill>
              <a:latin typeface="+mn-lt"/>
            </a:endParaRPr>
          </a:p>
          <a:p>
            <a:pPr marL="342900" indent="-342900">
              <a:buFontTx/>
              <a:buChar char="-"/>
              <a:defRPr/>
            </a:pPr>
            <a:endParaRPr lang="en-IE" sz="2400" dirty="0">
              <a:solidFill>
                <a:srgbClr val="002060"/>
              </a:solidFill>
              <a:latin typeface="+mn-lt"/>
            </a:endParaRPr>
          </a:p>
          <a:p>
            <a:pPr>
              <a:defRPr/>
            </a:pPr>
            <a:endParaRPr lang="en-IE" sz="2400" dirty="0">
              <a:solidFill>
                <a:srgbClr val="002060"/>
              </a:solidFill>
            </a:endParaRPr>
          </a:p>
          <a:p>
            <a:pPr>
              <a:defRPr/>
            </a:pPr>
            <a:endParaRPr lang="en-IE" sz="2400" dirty="0">
              <a:solidFill>
                <a:srgbClr val="00206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9">
            <a:extLst>
              <a:ext uri="{FF2B5EF4-FFF2-40B4-BE49-F238E27FC236}">
                <a16:creationId xmlns:a16="http://schemas.microsoft.com/office/drawing/2014/main" id="{1F184C26-0646-4DF1-B64E-2F43A058773A}"/>
              </a:ext>
            </a:extLst>
          </p:cNvPr>
          <p:cNvSpPr txBox="1">
            <a:spLocks/>
          </p:cNvSpPr>
          <p:nvPr/>
        </p:nvSpPr>
        <p:spPr>
          <a:xfrm>
            <a:off x="2979683" y="1177235"/>
            <a:ext cx="9023350" cy="556545"/>
          </a:xfrm>
          <a:prstGeom prst="rect">
            <a:avLst/>
          </a:prstGeom>
        </p:spPr>
        <p:txBody>
          <a:bodyPr rtlCol="0">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fontAlgn="auto" hangingPunct="1">
              <a:spcAft>
                <a:spcPts val="0"/>
              </a:spcAft>
              <a:defRPr/>
            </a:pPr>
            <a:r>
              <a:rPr lang="en-GB" sz="2800" b="1" dirty="0">
                <a:solidFill>
                  <a:schemeClr val="accent1">
                    <a:lumMod val="50000"/>
                  </a:schemeClr>
                </a:solidFill>
                <a:latin typeface="+mn-lt"/>
              </a:rPr>
              <a:t>GAA Future Leaders – Course Structure</a:t>
            </a:r>
          </a:p>
        </p:txBody>
      </p:sp>
    </p:spTree>
    <p:extLst>
      <p:ext uri="{BB962C8B-B14F-4D97-AF65-F5344CB8AC3E}">
        <p14:creationId xmlns:p14="http://schemas.microsoft.com/office/powerpoint/2010/main" val="341510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1474" y="1642478"/>
            <a:ext cx="8275637" cy="4462760"/>
          </a:xfrm>
          <a:prstGeom prst="rect">
            <a:avLst/>
          </a:prstGeom>
        </p:spPr>
        <p:txBody>
          <a:bodyPr>
            <a:spAutoFit/>
          </a:bodyPr>
          <a:lstStyle/>
          <a:p>
            <a:pPr>
              <a:defRPr/>
            </a:pPr>
            <a:endParaRPr lang="en-IE" sz="2400" b="1" dirty="0">
              <a:solidFill>
                <a:srgbClr val="002060"/>
              </a:solidFill>
              <a:latin typeface="+mn-lt"/>
            </a:endParaRPr>
          </a:p>
          <a:p>
            <a:pPr marL="342900" indent="-342900">
              <a:buFontTx/>
              <a:buChar char="-"/>
              <a:defRPr/>
            </a:pPr>
            <a:r>
              <a:rPr lang="en-IE" sz="2400" dirty="0">
                <a:solidFill>
                  <a:srgbClr val="002060"/>
                </a:solidFill>
                <a:latin typeface="+mn-lt"/>
              </a:rPr>
              <a:t>A school can choose to deliver ONE or MORE modules. </a:t>
            </a:r>
          </a:p>
          <a:p>
            <a:pPr marL="342900" indent="-342900">
              <a:buFontTx/>
              <a:buChar char="-"/>
              <a:defRPr/>
            </a:pPr>
            <a:endParaRPr lang="en-IE" sz="2400" dirty="0">
              <a:solidFill>
                <a:srgbClr val="002060"/>
              </a:solidFill>
              <a:latin typeface="+mn-lt"/>
            </a:endParaRPr>
          </a:p>
          <a:p>
            <a:pPr marL="342900" indent="-342900">
              <a:buFontTx/>
              <a:buChar char="-"/>
              <a:defRPr/>
            </a:pPr>
            <a:r>
              <a:rPr lang="en-IE" sz="2400" b="1" dirty="0">
                <a:solidFill>
                  <a:srgbClr val="002060"/>
                </a:solidFill>
                <a:latin typeface="+mn-lt"/>
              </a:rPr>
              <a:t>5 Modules + GAA Super Games / Go Games /</a:t>
            </a:r>
          </a:p>
          <a:p>
            <a:pPr>
              <a:defRPr/>
            </a:pPr>
            <a:r>
              <a:rPr lang="en-IE" sz="2400" b="1" dirty="0">
                <a:solidFill>
                  <a:srgbClr val="002060"/>
                </a:solidFill>
                <a:latin typeface="+mn-lt"/>
              </a:rPr>
              <a:t>      Fun &amp; Run Blitz</a:t>
            </a:r>
          </a:p>
          <a:p>
            <a:pPr>
              <a:defRPr/>
            </a:pPr>
            <a:r>
              <a:rPr lang="en-IE" sz="2400" dirty="0">
                <a:solidFill>
                  <a:srgbClr val="002060"/>
                </a:solidFill>
                <a:latin typeface="+mn-lt"/>
              </a:rPr>
              <a:t>			</a:t>
            </a:r>
            <a:r>
              <a:rPr lang="en-IE" sz="4000" b="1" dirty="0">
                <a:solidFill>
                  <a:srgbClr val="002060"/>
                </a:solidFill>
                <a:latin typeface="+mn-lt"/>
              </a:rPr>
              <a:t>=&gt;</a:t>
            </a:r>
          </a:p>
          <a:p>
            <a:pPr>
              <a:defRPr/>
            </a:pPr>
            <a:r>
              <a:rPr lang="en-IE" sz="2400" b="1" dirty="0">
                <a:solidFill>
                  <a:srgbClr val="002060"/>
                </a:solidFill>
                <a:latin typeface="+mn-lt"/>
              </a:rPr>
              <a:t>              </a:t>
            </a:r>
            <a:r>
              <a:rPr lang="en-IE" sz="2800" b="1" dirty="0">
                <a:solidFill>
                  <a:srgbClr val="002060"/>
                </a:solidFill>
                <a:latin typeface="+mn-lt"/>
              </a:rPr>
              <a:t>GAA Future Leaders Award</a:t>
            </a:r>
            <a:endParaRPr lang="en-IE" sz="2800" dirty="0">
              <a:solidFill>
                <a:srgbClr val="002060"/>
              </a:solidFill>
              <a:latin typeface="+mn-lt"/>
            </a:endParaRPr>
          </a:p>
          <a:p>
            <a:pPr marL="342900" indent="-342900">
              <a:buFontTx/>
              <a:buChar char="-"/>
              <a:defRPr/>
            </a:pPr>
            <a:endParaRPr lang="en-IE" sz="2400" dirty="0">
              <a:solidFill>
                <a:srgbClr val="002060"/>
              </a:solidFill>
              <a:latin typeface="+mn-lt"/>
            </a:endParaRPr>
          </a:p>
          <a:p>
            <a:pPr marL="342900" indent="-342900">
              <a:buFontTx/>
              <a:buChar char="-"/>
              <a:defRPr/>
            </a:pPr>
            <a:endParaRPr lang="en-IE" sz="2400" dirty="0">
              <a:solidFill>
                <a:srgbClr val="002060"/>
              </a:solidFill>
              <a:latin typeface="+mn-lt"/>
            </a:endParaRPr>
          </a:p>
          <a:p>
            <a:pPr>
              <a:defRPr/>
            </a:pPr>
            <a:endParaRPr lang="en-IE" sz="2400" dirty="0">
              <a:solidFill>
                <a:srgbClr val="002060"/>
              </a:solidFill>
            </a:endParaRPr>
          </a:p>
          <a:p>
            <a:pPr>
              <a:defRPr/>
            </a:pPr>
            <a:endParaRPr lang="en-IE" sz="2400" dirty="0">
              <a:solidFill>
                <a:srgbClr val="00206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650" y="0"/>
            <a:ext cx="22923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AF9AFDF6-2A75-4CA1-95EC-4E8A39AEC6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1453" y="1777388"/>
            <a:ext cx="2691032" cy="3275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66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mmunity &amp; Health">
  <a:themeElements>
    <a:clrScheme name="TPD">
      <a:dk1>
        <a:sysClr val="windowText" lastClr="000000"/>
      </a:dk1>
      <a:lt1>
        <a:srgbClr val="FFFFFF"/>
      </a:lt1>
      <a:dk2>
        <a:srgbClr val="00597C"/>
      </a:dk2>
      <a:lt2>
        <a:srgbClr val="B2DDF2"/>
      </a:lt2>
      <a:accent1>
        <a:srgbClr val="0070C0"/>
      </a:accent1>
      <a:accent2>
        <a:srgbClr val="00597C"/>
      </a:accent2>
      <a:accent3>
        <a:srgbClr val="00AEEF"/>
      </a:accent3>
      <a:accent4>
        <a:srgbClr val="4E883E"/>
      </a:accent4>
      <a:accent5>
        <a:srgbClr val="93AF2A"/>
      </a:accent5>
      <a:accent6>
        <a:srgbClr val="7F7F7F"/>
      </a:accent6>
      <a:hlink>
        <a:srgbClr val="0070C0"/>
      </a:hlink>
      <a:folHlink>
        <a:srgbClr val="7030A0"/>
      </a:folHlink>
    </a:clrScheme>
    <a:fontScheme name="Community &amp; Health">
      <a:majorFont>
        <a:latin typeface="Calibri"/>
        <a:ea typeface=""/>
        <a:cs typeface=""/>
      </a:majorFont>
      <a:minorFont>
        <a:latin typeface="Calibri Light"/>
        <a:ea typeface=""/>
        <a:cs typeface=""/>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ommunity &amp; Health" id="{2864611F-216E-4DBA-AE0A-C98CC053686B}" vid="{2BEA5DE1-277D-4325-8B21-733AE01E65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28088</TotalTime>
  <Words>1632</Words>
  <Application>Microsoft Office PowerPoint</Application>
  <PresentationFormat>Widescreen</PresentationFormat>
  <Paragraphs>291</Paragraphs>
  <Slides>52</Slides>
  <Notes>39</Notes>
  <HiddenSlides>0</HiddenSlides>
  <MMClips>7</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52</vt:i4>
      </vt:variant>
    </vt:vector>
  </HeadingPairs>
  <TitlesOfParts>
    <vt:vector size="57" baseType="lpstr">
      <vt:lpstr>Arial</vt:lpstr>
      <vt:lpstr>Calibri</vt:lpstr>
      <vt:lpstr>Calibri Light</vt:lpstr>
      <vt:lpstr>Office Theme</vt:lpstr>
      <vt:lpstr>1_Community &amp;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GAA Future Leaders Modules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Educational Benefits: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Collette Coady</dc:creator>
  <cp:lastModifiedBy>Jimmy D'Arcy</cp:lastModifiedBy>
  <cp:revision>215</cp:revision>
  <cp:lastPrinted>2017-01-05T16:41:11Z</cp:lastPrinted>
  <dcterms:created xsi:type="dcterms:W3CDTF">2017-01-05T16:07:36Z</dcterms:created>
  <dcterms:modified xsi:type="dcterms:W3CDTF">2018-09-04T09:21:49Z</dcterms:modified>
</cp:coreProperties>
</file>