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65" r:id="rId3"/>
    <p:sldId id="266" r:id="rId4"/>
    <p:sldId id="268" r:id="rId5"/>
    <p:sldId id="267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810" y="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slide" Target="slide11.xml"/><Relationship Id="rId26" Type="http://schemas.openxmlformats.org/officeDocument/2006/relationships/slide" Target="slide19.xml"/><Relationship Id="rId39" Type="http://schemas.openxmlformats.org/officeDocument/2006/relationships/slide" Target="slide32.xml"/><Relationship Id="rId21" Type="http://schemas.openxmlformats.org/officeDocument/2006/relationships/slide" Target="slide14.xml"/><Relationship Id="rId34" Type="http://schemas.openxmlformats.org/officeDocument/2006/relationships/slide" Target="slide27.xml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5" Type="http://schemas.openxmlformats.org/officeDocument/2006/relationships/slide" Target="slide18.xml"/><Relationship Id="rId33" Type="http://schemas.openxmlformats.org/officeDocument/2006/relationships/slide" Target="slide26.xml"/><Relationship Id="rId38" Type="http://schemas.openxmlformats.org/officeDocument/2006/relationships/slide" Target="slide31.xml"/><Relationship Id="rId2" Type="http://schemas.openxmlformats.org/officeDocument/2006/relationships/video" Target="../media/media9.mp4"/><Relationship Id="rId16" Type="http://schemas.openxmlformats.org/officeDocument/2006/relationships/slide" Target="slide9.xml"/><Relationship Id="rId20" Type="http://schemas.openxmlformats.org/officeDocument/2006/relationships/slide" Target="slide13.xml"/><Relationship Id="rId29" Type="http://schemas.openxmlformats.org/officeDocument/2006/relationships/slide" Target="slide22.xml"/><Relationship Id="rId1" Type="http://schemas.microsoft.com/office/2007/relationships/media" Target="../media/media9.mp4"/><Relationship Id="rId6" Type="http://schemas.openxmlformats.org/officeDocument/2006/relationships/image" Target="../media/image19.tmp"/><Relationship Id="rId11" Type="http://schemas.openxmlformats.org/officeDocument/2006/relationships/slide" Target="slide4.xml"/><Relationship Id="rId24" Type="http://schemas.openxmlformats.org/officeDocument/2006/relationships/slide" Target="slide17.xml"/><Relationship Id="rId32" Type="http://schemas.openxmlformats.org/officeDocument/2006/relationships/slide" Target="slide25.xml"/><Relationship Id="rId37" Type="http://schemas.openxmlformats.org/officeDocument/2006/relationships/slide" Target="slide30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8.xml"/><Relationship Id="rId23" Type="http://schemas.openxmlformats.org/officeDocument/2006/relationships/slide" Target="slide16.xml"/><Relationship Id="rId28" Type="http://schemas.openxmlformats.org/officeDocument/2006/relationships/slide" Target="slide21.xml"/><Relationship Id="rId36" Type="http://schemas.openxmlformats.org/officeDocument/2006/relationships/slide" Target="slide29.xml"/><Relationship Id="rId10" Type="http://schemas.openxmlformats.org/officeDocument/2006/relationships/slide" Target="slide3.xml"/><Relationship Id="rId19" Type="http://schemas.openxmlformats.org/officeDocument/2006/relationships/slide" Target="slide12.xml"/><Relationship Id="rId31" Type="http://schemas.openxmlformats.org/officeDocument/2006/relationships/slide" Target="slide24.xml"/><Relationship Id="rId4" Type="http://schemas.openxmlformats.org/officeDocument/2006/relationships/video" Target="../media/media10.mp4"/><Relationship Id="rId9" Type="http://schemas.openxmlformats.org/officeDocument/2006/relationships/slide" Target="slide2.xml"/><Relationship Id="rId14" Type="http://schemas.openxmlformats.org/officeDocument/2006/relationships/slide" Target="slide7.xml"/><Relationship Id="rId22" Type="http://schemas.openxmlformats.org/officeDocument/2006/relationships/slide" Target="slide15.xml"/><Relationship Id="rId27" Type="http://schemas.openxmlformats.org/officeDocument/2006/relationships/slide" Target="slide20.xml"/><Relationship Id="rId30" Type="http://schemas.openxmlformats.org/officeDocument/2006/relationships/slide" Target="slide23.xml"/><Relationship Id="rId35" Type="http://schemas.openxmlformats.org/officeDocument/2006/relationships/slide" Target="slide28.xml"/><Relationship Id="rId8" Type="http://schemas.openxmlformats.org/officeDocument/2006/relationships/image" Target="../media/image21.png"/><Relationship Id="rId3" Type="http://schemas.microsoft.com/office/2007/relationships/media" Target="../media/media10.mp4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slide" Target="slide2.xml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33" Type="http://schemas.openxmlformats.org/officeDocument/2006/relationships/slide" Target="slide32.xml"/><Relationship Id="rId2" Type="http://schemas.openxmlformats.org/officeDocument/2006/relationships/image" Target="../media/image22.tmp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32" Type="http://schemas.openxmlformats.org/officeDocument/2006/relationships/slide" Target="slide31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31" Type="http://schemas.openxmlformats.org/officeDocument/2006/relationships/slide" Target="slide30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8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slide" Target="slide11.xml"/><Relationship Id="rId26" Type="http://schemas.openxmlformats.org/officeDocument/2006/relationships/slide" Target="slide19.xml"/><Relationship Id="rId39" Type="http://schemas.openxmlformats.org/officeDocument/2006/relationships/slide" Target="slide32.xml"/><Relationship Id="rId21" Type="http://schemas.openxmlformats.org/officeDocument/2006/relationships/slide" Target="slide14.xml"/><Relationship Id="rId34" Type="http://schemas.openxmlformats.org/officeDocument/2006/relationships/slide" Target="slide27.xml"/><Relationship Id="rId7" Type="http://schemas.openxmlformats.org/officeDocument/2006/relationships/image" Target="../media/image24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5" Type="http://schemas.openxmlformats.org/officeDocument/2006/relationships/slide" Target="slide18.xml"/><Relationship Id="rId33" Type="http://schemas.openxmlformats.org/officeDocument/2006/relationships/slide" Target="slide26.xml"/><Relationship Id="rId38" Type="http://schemas.openxmlformats.org/officeDocument/2006/relationships/slide" Target="slide31.xml"/><Relationship Id="rId2" Type="http://schemas.openxmlformats.org/officeDocument/2006/relationships/video" Target="../media/media11.mp4"/><Relationship Id="rId16" Type="http://schemas.openxmlformats.org/officeDocument/2006/relationships/slide" Target="slide9.xml"/><Relationship Id="rId20" Type="http://schemas.openxmlformats.org/officeDocument/2006/relationships/slide" Target="slide13.xml"/><Relationship Id="rId29" Type="http://schemas.openxmlformats.org/officeDocument/2006/relationships/slide" Target="slide22.xml"/><Relationship Id="rId1" Type="http://schemas.microsoft.com/office/2007/relationships/media" Target="../media/media11.mp4"/><Relationship Id="rId6" Type="http://schemas.openxmlformats.org/officeDocument/2006/relationships/image" Target="../media/image23.tmp"/><Relationship Id="rId11" Type="http://schemas.openxmlformats.org/officeDocument/2006/relationships/slide" Target="slide4.xml"/><Relationship Id="rId24" Type="http://schemas.openxmlformats.org/officeDocument/2006/relationships/slide" Target="slide17.xml"/><Relationship Id="rId32" Type="http://schemas.openxmlformats.org/officeDocument/2006/relationships/slide" Target="slide25.xml"/><Relationship Id="rId37" Type="http://schemas.openxmlformats.org/officeDocument/2006/relationships/slide" Target="slide30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8.xml"/><Relationship Id="rId23" Type="http://schemas.openxmlformats.org/officeDocument/2006/relationships/slide" Target="slide16.xml"/><Relationship Id="rId28" Type="http://schemas.openxmlformats.org/officeDocument/2006/relationships/slide" Target="slide21.xml"/><Relationship Id="rId36" Type="http://schemas.openxmlformats.org/officeDocument/2006/relationships/slide" Target="slide29.xml"/><Relationship Id="rId10" Type="http://schemas.openxmlformats.org/officeDocument/2006/relationships/slide" Target="slide3.xml"/><Relationship Id="rId19" Type="http://schemas.openxmlformats.org/officeDocument/2006/relationships/slide" Target="slide12.xml"/><Relationship Id="rId31" Type="http://schemas.openxmlformats.org/officeDocument/2006/relationships/slide" Target="slide24.xml"/><Relationship Id="rId4" Type="http://schemas.openxmlformats.org/officeDocument/2006/relationships/video" Target="../media/media12.mp4"/><Relationship Id="rId9" Type="http://schemas.openxmlformats.org/officeDocument/2006/relationships/slide" Target="slide2.xml"/><Relationship Id="rId14" Type="http://schemas.openxmlformats.org/officeDocument/2006/relationships/slide" Target="slide7.xml"/><Relationship Id="rId22" Type="http://schemas.openxmlformats.org/officeDocument/2006/relationships/slide" Target="slide15.xml"/><Relationship Id="rId27" Type="http://schemas.openxmlformats.org/officeDocument/2006/relationships/slide" Target="slide20.xml"/><Relationship Id="rId30" Type="http://schemas.openxmlformats.org/officeDocument/2006/relationships/slide" Target="slide23.xml"/><Relationship Id="rId35" Type="http://schemas.openxmlformats.org/officeDocument/2006/relationships/slide" Target="slide28.xml"/><Relationship Id="rId8" Type="http://schemas.openxmlformats.org/officeDocument/2006/relationships/image" Target="../media/image25.png"/><Relationship Id="rId3" Type="http://schemas.microsoft.com/office/2007/relationships/media" Target="../media/media12.mp4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13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13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27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26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slide" Target="slide2.xml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33" Type="http://schemas.openxmlformats.org/officeDocument/2006/relationships/slide" Target="slide32.xml"/><Relationship Id="rId2" Type="http://schemas.openxmlformats.org/officeDocument/2006/relationships/image" Target="../media/image28.tmp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32" Type="http://schemas.openxmlformats.org/officeDocument/2006/relationships/slide" Target="slide31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31" Type="http://schemas.openxmlformats.org/officeDocument/2006/relationships/slide" Target="slide30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8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14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14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30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29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15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15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10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31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16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16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33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32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17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17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35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34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18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18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37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36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slide" Target="slide11.xml"/><Relationship Id="rId26" Type="http://schemas.openxmlformats.org/officeDocument/2006/relationships/slide" Target="slide19.xml"/><Relationship Id="rId39" Type="http://schemas.openxmlformats.org/officeDocument/2006/relationships/slide" Target="slide32.xml"/><Relationship Id="rId21" Type="http://schemas.openxmlformats.org/officeDocument/2006/relationships/slide" Target="slide14.xml"/><Relationship Id="rId34" Type="http://schemas.openxmlformats.org/officeDocument/2006/relationships/slide" Target="slide27.xml"/><Relationship Id="rId7" Type="http://schemas.openxmlformats.org/officeDocument/2006/relationships/image" Target="../media/image4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5" Type="http://schemas.openxmlformats.org/officeDocument/2006/relationships/slide" Target="slide18.xml"/><Relationship Id="rId33" Type="http://schemas.openxmlformats.org/officeDocument/2006/relationships/slide" Target="slide26.xml"/><Relationship Id="rId38" Type="http://schemas.openxmlformats.org/officeDocument/2006/relationships/slide" Target="slide31.xml"/><Relationship Id="rId2" Type="http://schemas.openxmlformats.org/officeDocument/2006/relationships/video" Target="../media/media1.mp4"/><Relationship Id="rId16" Type="http://schemas.openxmlformats.org/officeDocument/2006/relationships/slide" Target="slide9.xml"/><Relationship Id="rId20" Type="http://schemas.openxmlformats.org/officeDocument/2006/relationships/slide" Target="slide13.xml"/><Relationship Id="rId29" Type="http://schemas.openxmlformats.org/officeDocument/2006/relationships/slide" Target="slide22.xml"/><Relationship Id="rId1" Type="http://schemas.microsoft.com/office/2007/relationships/media" Target="../media/media1.mp4"/><Relationship Id="rId6" Type="http://schemas.openxmlformats.org/officeDocument/2006/relationships/image" Target="../media/image3.tmp"/><Relationship Id="rId11" Type="http://schemas.openxmlformats.org/officeDocument/2006/relationships/slide" Target="slide4.xml"/><Relationship Id="rId24" Type="http://schemas.openxmlformats.org/officeDocument/2006/relationships/slide" Target="slide17.xml"/><Relationship Id="rId32" Type="http://schemas.openxmlformats.org/officeDocument/2006/relationships/slide" Target="slide25.xml"/><Relationship Id="rId37" Type="http://schemas.openxmlformats.org/officeDocument/2006/relationships/slide" Target="slide30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8.xml"/><Relationship Id="rId23" Type="http://schemas.openxmlformats.org/officeDocument/2006/relationships/slide" Target="slide16.xml"/><Relationship Id="rId28" Type="http://schemas.openxmlformats.org/officeDocument/2006/relationships/slide" Target="slide21.xml"/><Relationship Id="rId36" Type="http://schemas.openxmlformats.org/officeDocument/2006/relationships/slide" Target="slide29.xml"/><Relationship Id="rId10" Type="http://schemas.openxmlformats.org/officeDocument/2006/relationships/slide" Target="slide3.xml"/><Relationship Id="rId19" Type="http://schemas.openxmlformats.org/officeDocument/2006/relationships/slide" Target="slide12.xml"/><Relationship Id="rId31" Type="http://schemas.openxmlformats.org/officeDocument/2006/relationships/slide" Target="slide24.xml"/><Relationship Id="rId4" Type="http://schemas.openxmlformats.org/officeDocument/2006/relationships/video" Target="../media/media2.mp4"/><Relationship Id="rId9" Type="http://schemas.openxmlformats.org/officeDocument/2006/relationships/slide" Target="slide2.xml"/><Relationship Id="rId14" Type="http://schemas.openxmlformats.org/officeDocument/2006/relationships/slide" Target="slide7.xml"/><Relationship Id="rId22" Type="http://schemas.openxmlformats.org/officeDocument/2006/relationships/slide" Target="slide15.xml"/><Relationship Id="rId27" Type="http://schemas.openxmlformats.org/officeDocument/2006/relationships/slide" Target="slide20.xml"/><Relationship Id="rId30" Type="http://schemas.openxmlformats.org/officeDocument/2006/relationships/slide" Target="slide23.xml"/><Relationship Id="rId35" Type="http://schemas.openxmlformats.org/officeDocument/2006/relationships/slide" Target="slide28.xml"/><Relationship Id="rId8" Type="http://schemas.openxmlformats.org/officeDocument/2006/relationships/image" Target="../media/image5.png"/><Relationship Id="rId3" Type="http://schemas.microsoft.com/office/2007/relationships/media" Target="../media/media2.mp4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slide" Target="slide11.xml"/><Relationship Id="rId26" Type="http://schemas.openxmlformats.org/officeDocument/2006/relationships/slide" Target="slide19.xml"/><Relationship Id="rId39" Type="http://schemas.openxmlformats.org/officeDocument/2006/relationships/slide" Target="slide32.xml"/><Relationship Id="rId21" Type="http://schemas.openxmlformats.org/officeDocument/2006/relationships/slide" Target="slide14.xml"/><Relationship Id="rId34" Type="http://schemas.openxmlformats.org/officeDocument/2006/relationships/slide" Target="slide27.xml"/><Relationship Id="rId7" Type="http://schemas.openxmlformats.org/officeDocument/2006/relationships/image" Target="../media/image39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5" Type="http://schemas.openxmlformats.org/officeDocument/2006/relationships/slide" Target="slide18.xml"/><Relationship Id="rId33" Type="http://schemas.openxmlformats.org/officeDocument/2006/relationships/slide" Target="slide26.xml"/><Relationship Id="rId38" Type="http://schemas.openxmlformats.org/officeDocument/2006/relationships/slide" Target="slide31.xml"/><Relationship Id="rId2" Type="http://schemas.openxmlformats.org/officeDocument/2006/relationships/video" Target="../media/media19.mp4"/><Relationship Id="rId16" Type="http://schemas.openxmlformats.org/officeDocument/2006/relationships/slide" Target="slide9.xml"/><Relationship Id="rId20" Type="http://schemas.openxmlformats.org/officeDocument/2006/relationships/slide" Target="slide13.xml"/><Relationship Id="rId29" Type="http://schemas.openxmlformats.org/officeDocument/2006/relationships/slide" Target="slide22.xml"/><Relationship Id="rId1" Type="http://schemas.microsoft.com/office/2007/relationships/media" Target="../media/media19.mp4"/><Relationship Id="rId6" Type="http://schemas.openxmlformats.org/officeDocument/2006/relationships/image" Target="../media/image38.tmp"/><Relationship Id="rId11" Type="http://schemas.openxmlformats.org/officeDocument/2006/relationships/slide" Target="slide4.xml"/><Relationship Id="rId24" Type="http://schemas.openxmlformats.org/officeDocument/2006/relationships/slide" Target="slide17.xml"/><Relationship Id="rId32" Type="http://schemas.openxmlformats.org/officeDocument/2006/relationships/slide" Target="slide25.xml"/><Relationship Id="rId37" Type="http://schemas.openxmlformats.org/officeDocument/2006/relationships/slide" Target="slide30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8.xml"/><Relationship Id="rId23" Type="http://schemas.openxmlformats.org/officeDocument/2006/relationships/slide" Target="slide16.xml"/><Relationship Id="rId28" Type="http://schemas.openxmlformats.org/officeDocument/2006/relationships/slide" Target="slide21.xml"/><Relationship Id="rId36" Type="http://schemas.openxmlformats.org/officeDocument/2006/relationships/slide" Target="slide29.xml"/><Relationship Id="rId10" Type="http://schemas.openxmlformats.org/officeDocument/2006/relationships/slide" Target="slide3.xml"/><Relationship Id="rId19" Type="http://schemas.openxmlformats.org/officeDocument/2006/relationships/slide" Target="slide12.xml"/><Relationship Id="rId31" Type="http://schemas.openxmlformats.org/officeDocument/2006/relationships/slide" Target="slide24.xml"/><Relationship Id="rId4" Type="http://schemas.openxmlformats.org/officeDocument/2006/relationships/video" Target="../media/media20.mp4"/><Relationship Id="rId9" Type="http://schemas.openxmlformats.org/officeDocument/2006/relationships/slide" Target="slide2.xml"/><Relationship Id="rId14" Type="http://schemas.openxmlformats.org/officeDocument/2006/relationships/slide" Target="slide7.xml"/><Relationship Id="rId22" Type="http://schemas.openxmlformats.org/officeDocument/2006/relationships/slide" Target="slide15.xml"/><Relationship Id="rId27" Type="http://schemas.openxmlformats.org/officeDocument/2006/relationships/slide" Target="slide20.xml"/><Relationship Id="rId30" Type="http://schemas.openxmlformats.org/officeDocument/2006/relationships/slide" Target="slide23.xml"/><Relationship Id="rId35" Type="http://schemas.openxmlformats.org/officeDocument/2006/relationships/slide" Target="slide28.xml"/><Relationship Id="rId8" Type="http://schemas.openxmlformats.org/officeDocument/2006/relationships/image" Target="../media/image40.png"/><Relationship Id="rId3" Type="http://schemas.microsoft.com/office/2007/relationships/media" Target="../media/media20.mp4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21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21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42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41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22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22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44.tmp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43.png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slide" Target="slide11.xml"/><Relationship Id="rId26" Type="http://schemas.openxmlformats.org/officeDocument/2006/relationships/slide" Target="slide19.xml"/><Relationship Id="rId39" Type="http://schemas.openxmlformats.org/officeDocument/2006/relationships/slide" Target="slide32.xml"/><Relationship Id="rId21" Type="http://schemas.openxmlformats.org/officeDocument/2006/relationships/slide" Target="slide14.xml"/><Relationship Id="rId34" Type="http://schemas.openxmlformats.org/officeDocument/2006/relationships/slide" Target="slide27.xml"/><Relationship Id="rId7" Type="http://schemas.openxmlformats.org/officeDocument/2006/relationships/image" Target="../media/image46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5" Type="http://schemas.openxmlformats.org/officeDocument/2006/relationships/slide" Target="slide18.xml"/><Relationship Id="rId33" Type="http://schemas.openxmlformats.org/officeDocument/2006/relationships/slide" Target="slide26.xml"/><Relationship Id="rId38" Type="http://schemas.openxmlformats.org/officeDocument/2006/relationships/slide" Target="slide31.xml"/><Relationship Id="rId2" Type="http://schemas.openxmlformats.org/officeDocument/2006/relationships/video" Target="../media/media23.mp4"/><Relationship Id="rId16" Type="http://schemas.openxmlformats.org/officeDocument/2006/relationships/slide" Target="slide9.xml"/><Relationship Id="rId20" Type="http://schemas.openxmlformats.org/officeDocument/2006/relationships/slide" Target="slide13.xml"/><Relationship Id="rId29" Type="http://schemas.openxmlformats.org/officeDocument/2006/relationships/slide" Target="slide22.xml"/><Relationship Id="rId1" Type="http://schemas.microsoft.com/office/2007/relationships/media" Target="../media/media23.mp4"/><Relationship Id="rId6" Type="http://schemas.openxmlformats.org/officeDocument/2006/relationships/image" Target="../media/image45.tmp"/><Relationship Id="rId11" Type="http://schemas.openxmlformats.org/officeDocument/2006/relationships/slide" Target="slide4.xml"/><Relationship Id="rId24" Type="http://schemas.openxmlformats.org/officeDocument/2006/relationships/slide" Target="slide17.xml"/><Relationship Id="rId32" Type="http://schemas.openxmlformats.org/officeDocument/2006/relationships/slide" Target="slide25.xml"/><Relationship Id="rId37" Type="http://schemas.openxmlformats.org/officeDocument/2006/relationships/slide" Target="slide30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8.xml"/><Relationship Id="rId23" Type="http://schemas.openxmlformats.org/officeDocument/2006/relationships/slide" Target="slide16.xml"/><Relationship Id="rId28" Type="http://schemas.openxmlformats.org/officeDocument/2006/relationships/slide" Target="slide21.xml"/><Relationship Id="rId36" Type="http://schemas.openxmlformats.org/officeDocument/2006/relationships/slide" Target="slide29.xml"/><Relationship Id="rId10" Type="http://schemas.openxmlformats.org/officeDocument/2006/relationships/slide" Target="slide3.xml"/><Relationship Id="rId19" Type="http://schemas.openxmlformats.org/officeDocument/2006/relationships/slide" Target="slide12.xml"/><Relationship Id="rId31" Type="http://schemas.openxmlformats.org/officeDocument/2006/relationships/slide" Target="slide24.xml"/><Relationship Id="rId4" Type="http://schemas.openxmlformats.org/officeDocument/2006/relationships/video" Target="../media/media24.mp4"/><Relationship Id="rId9" Type="http://schemas.openxmlformats.org/officeDocument/2006/relationships/slide" Target="slide2.xml"/><Relationship Id="rId14" Type="http://schemas.openxmlformats.org/officeDocument/2006/relationships/slide" Target="slide7.xml"/><Relationship Id="rId22" Type="http://schemas.openxmlformats.org/officeDocument/2006/relationships/slide" Target="slide15.xml"/><Relationship Id="rId27" Type="http://schemas.openxmlformats.org/officeDocument/2006/relationships/slide" Target="slide20.xml"/><Relationship Id="rId30" Type="http://schemas.openxmlformats.org/officeDocument/2006/relationships/slide" Target="slide23.xml"/><Relationship Id="rId35" Type="http://schemas.openxmlformats.org/officeDocument/2006/relationships/slide" Target="slide28.xml"/><Relationship Id="rId8" Type="http://schemas.openxmlformats.org/officeDocument/2006/relationships/image" Target="../media/image47.png"/><Relationship Id="rId3" Type="http://schemas.microsoft.com/office/2007/relationships/media" Target="../media/media24.mp4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slide" Target="slide2.xml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33" Type="http://schemas.openxmlformats.org/officeDocument/2006/relationships/slide" Target="slide32.xml"/><Relationship Id="rId2" Type="http://schemas.openxmlformats.org/officeDocument/2006/relationships/image" Target="../media/image48.tmp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32" Type="http://schemas.openxmlformats.org/officeDocument/2006/relationships/slide" Target="slide31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31" Type="http://schemas.openxmlformats.org/officeDocument/2006/relationships/slide" Target="slide30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8" Type="http://schemas.openxmlformats.org/officeDocument/2006/relationships/slide" Target="slide7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25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25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50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49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slide" Target="slide11.xml"/><Relationship Id="rId26" Type="http://schemas.openxmlformats.org/officeDocument/2006/relationships/slide" Target="slide19.xml"/><Relationship Id="rId39" Type="http://schemas.openxmlformats.org/officeDocument/2006/relationships/slide" Target="slide32.xml"/><Relationship Id="rId21" Type="http://schemas.openxmlformats.org/officeDocument/2006/relationships/slide" Target="slide14.xml"/><Relationship Id="rId34" Type="http://schemas.openxmlformats.org/officeDocument/2006/relationships/slide" Target="slide27.xml"/><Relationship Id="rId7" Type="http://schemas.openxmlformats.org/officeDocument/2006/relationships/image" Target="../media/image52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5" Type="http://schemas.openxmlformats.org/officeDocument/2006/relationships/slide" Target="slide18.xml"/><Relationship Id="rId33" Type="http://schemas.openxmlformats.org/officeDocument/2006/relationships/slide" Target="slide26.xml"/><Relationship Id="rId38" Type="http://schemas.openxmlformats.org/officeDocument/2006/relationships/slide" Target="slide31.xml"/><Relationship Id="rId2" Type="http://schemas.openxmlformats.org/officeDocument/2006/relationships/video" Target="../media/media26.mp4"/><Relationship Id="rId16" Type="http://schemas.openxmlformats.org/officeDocument/2006/relationships/slide" Target="slide9.xml"/><Relationship Id="rId20" Type="http://schemas.openxmlformats.org/officeDocument/2006/relationships/slide" Target="slide13.xml"/><Relationship Id="rId29" Type="http://schemas.openxmlformats.org/officeDocument/2006/relationships/slide" Target="slide22.xml"/><Relationship Id="rId1" Type="http://schemas.microsoft.com/office/2007/relationships/media" Target="../media/media26.mp4"/><Relationship Id="rId6" Type="http://schemas.openxmlformats.org/officeDocument/2006/relationships/image" Target="../media/image51.tmp"/><Relationship Id="rId11" Type="http://schemas.openxmlformats.org/officeDocument/2006/relationships/slide" Target="slide4.xml"/><Relationship Id="rId24" Type="http://schemas.openxmlformats.org/officeDocument/2006/relationships/slide" Target="slide17.xml"/><Relationship Id="rId32" Type="http://schemas.openxmlformats.org/officeDocument/2006/relationships/slide" Target="slide25.xml"/><Relationship Id="rId37" Type="http://schemas.openxmlformats.org/officeDocument/2006/relationships/slide" Target="slide30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8.xml"/><Relationship Id="rId23" Type="http://schemas.openxmlformats.org/officeDocument/2006/relationships/slide" Target="slide16.xml"/><Relationship Id="rId28" Type="http://schemas.openxmlformats.org/officeDocument/2006/relationships/slide" Target="slide21.xml"/><Relationship Id="rId36" Type="http://schemas.openxmlformats.org/officeDocument/2006/relationships/slide" Target="slide29.xml"/><Relationship Id="rId10" Type="http://schemas.openxmlformats.org/officeDocument/2006/relationships/slide" Target="slide3.xml"/><Relationship Id="rId19" Type="http://schemas.openxmlformats.org/officeDocument/2006/relationships/slide" Target="slide12.xml"/><Relationship Id="rId31" Type="http://schemas.openxmlformats.org/officeDocument/2006/relationships/slide" Target="slide24.xml"/><Relationship Id="rId4" Type="http://schemas.openxmlformats.org/officeDocument/2006/relationships/video" Target="../media/media27.mp4"/><Relationship Id="rId9" Type="http://schemas.openxmlformats.org/officeDocument/2006/relationships/slide" Target="slide2.xml"/><Relationship Id="rId14" Type="http://schemas.openxmlformats.org/officeDocument/2006/relationships/slide" Target="slide7.xml"/><Relationship Id="rId22" Type="http://schemas.openxmlformats.org/officeDocument/2006/relationships/slide" Target="slide15.xml"/><Relationship Id="rId27" Type="http://schemas.openxmlformats.org/officeDocument/2006/relationships/slide" Target="slide20.xml"/><Relationship Id="rId30" Type="http://schemas.openxmlformats.org/officeDocument/2006/relationships/slide" Target="slide23.xml"/><Relationship Id="rId35" Type="http://schemas.openxmlformats.org/officeDocument/2006/relationships/slide" Target="slide28.xml"/><Relationship Id="rId8" Type="http://schemas.openxmlformats.org/officeDocument/2006/relationships/image" Target="../media/image53.png"/><Relationship Id="rId3" Type="http://schemas.microsoft.com/office/2007/relationships/media" Target="../media/media27.mp4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28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28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55.tmp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54.png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29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29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57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56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30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30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59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58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slide" Target="slide2.xml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33" Type="http://schemas.openxmlformats.org/officeDocument/2006/relationships/slide" Target="slide32.xml"/><Relationship Id="rId2" Type="http://schemas.openxmlformats.org/officeDocument/2006/relationships/image" Target="../media/image6.tmp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32" Type="http://schemas.openxmlformats.org/officeDocument/2006/relationships/slide" Target="slide31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31" Type="http://schemas.openxmlformats.org/officeDocument/2006/relationships/slide" Target="slide30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8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31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31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61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60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32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32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63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62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33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33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65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64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3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3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8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7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4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4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10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9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slide" Target="slide2.xml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33" Type="http://schemas.openxmlformats.org/officeDocument/2006/relationships/slide" Target="slide32.xml"/><Relationship Id="rId2" Type="http://schemas.openxmlformats.org/officeDocument/2006/relationships/image" Target="../media/image11.tmp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32" Type="http://schemas.openxmlformats.org/officeDocument/2006/relationships/slide" Target="slide31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31" Type="http://schemas.openxmlformats.org/officeDocument/2006/relationships/slide" Target="slide30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8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5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5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13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12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slide" Target="slide14.xml"/><Relationship Id="rId26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17.xml"/><Relationship Id="rId34" Type="http://schemas.openxmlformats.org/officeDocument/2006/relationships/slide" Target="slide30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5" Type="http://schemas.openxmlformats.org/officeDocument/2006/relationships/slide" Target="slide21.xml"/><Relationship Id="rId33" Type="http://schemas.openxmlformats.org/officeDocument/2006/relationships/slide" Target="slide29.xml"/><Relationship Id="rId2" Type="http://schemas.openxmlformats.org/officeDocument/2006/relationships/video" Target="../media/media6.mp4"/><Relationship Id="rId16" Type="http://schemas.openxmlformats.org/officeDocument/2006/relationships/slide" Target="slide12.xml"/><Relationship Id="rId20" Type="http://schemas.openxmlformats.org/officeDocument/2006/relationships/slide" Target="slide16.xml"/><Relationship Id="rId29" Type="http://schemas.openxmlformats.org/officeDocument/2006/relationships/slide" Target="slide25.xml"/><Relationship Id="rId1" Type="http://schemas.microsoft.com/office/2007/relationships/media" Target="../media/media6.mp4"/><Relationship Id="rId6" Type="http://schemas.openxmlformats.org/officeDocument/2006/relationships/slide" Target="slide2.xml"/><Relationship Id="rId11" Type="http://schemas.openxmlformats.org/officeDocument/2006/relationships/slide" Target="slide7.xml"/><Relationship Id="rId24" Type="http://schemas.openxmlformats.org/officeDocument/2006/relationships/slide" Target="slide20.xml"/><Relationship Id="rId32" Type="http://schemas.openxmlformats.org/officeDocument/2006/relationships/slide" Target="slide28.xml"/><Relationship Id="rId5" Type="http://schemas.openxmlformats.org/officeDocument/2006/relationships/image" Target="../media/image15.png"/><Relationship Id="rId15" Type="http://schemas.openxmlformats.org/officeDocument/2006/relationships/slide" Target="slide11.xml"/><Relationship Id="rId23" Type="http://schemas.openxmlformats.org/officeDocument/2006/relationships/slide" Target="slide19.xml"/><Relationship Id="rId28" Type="http://schemas.openxmlformats.org/officeDocument/2006/relationships/slide" Target="slide24.xml"/><Relationship Id="rId36" Type="http://schemas.openxmlformats.org/officeDocument/2006/relationships/slide" Target="slide32.xml"/><Relationship Id="rId10" Type="http://schemas.openxmlformats.org/officeDocument/2006/relationships/slide" Target="slide6.xml"/><Relationship Id="rId19" Type="http://schemas.openxmlformats.org/officeDocument/2006/relationships/slide" Target="slide15.xml"/><Relationship Id="rId31" Type="http://schemas.openxmlformats.org/officeDocument/2006/relationships/slide" Target="slide27.xml"/><Relationship Id="rId4" Type="http://schemas.openxmlformats.org/officeDocument/2006/relationships/image" Target="../media/image14.tmp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slide" Target="slide18.xml"/><Relationship Id="rId27" Type="http://schemas.openxmlformats.org/officeDocument/2006/relationships/slide" Target="slide23.xml"/><Relationship Id="rId30" Type="http://schemas.openxmlformats.org/officeDocument/2006/relationships/slide" Target="slide26.xml"/><Relationship Id="rId35" Type="http://schemas.openxmlformats.org/officeDocument/2006/relationships/slide" Target="slide31.xml"/><Relationship Id="rId8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slide" Target="slide11.xml"/><Relationship Id="rId26" Type="http://schemas.openxmlformats.org/officeDocument/2006/relationships/slide" Target="slide19.xml"/><Relationship Id="rId39" Type="http://schemas.openxmlformats.org/officeDocument/2006/relationships/slide" Target="slide32.xml"/><Relationship Id="rId21" Type="http://schemas.openxmlformats.org/officeDocument/2006/relationships/slide" Target="slide14.xml"/><Relationship Id="rId34" Type="http://schemas.openxmlformats.org/officeDocument/2006/relationships/slide" Target="slide27.xml"/><Relationship Id="rId7" Type="http://schemas.openxmlformats.org/officeDocument/2006/relationships/image" Target="../media/image17.png"/><Relationship Id="rId12" Type="http://schemas.openxmlformats.org/officeDocument/2006/relationships/slide" Target="slide5.xml"/><Relationship Id="rId17" Type="http://schemas.openxmlformats.org/officeDocument/2006/relationships/slide" Target="slide10.xml"/><Relationship Id="rId25" Type="http://schemas.openxmlformats.org/officeDocument/2006/relationships/slide" Target="slide18.xml"/><Relationship Id="rId33" Type="http://schemas.openxmlformats.org/officeDocument/2006/relationships/slide" Target="slide26.xml"/><Relationship Id="rId38" Type="http://schemas.openxmlformats.org/officeDocument/2006/relationships/slide" Target="slide31.xml"/><Relationship Id="rId2" Type="http://schemas.openxmlformats.org/officeDocument/2006/relationships/video" Target="../media/media7.mp4"/><Relationship Id="rId16" Type="http://schemas.openxmlformats.org/officeDocument/2006/relationships/slide" Target="slide9.xml"/><Relationship Id="rId20" Type="http://schemas.openxmlformats.org/officeDocument/2006/relationships/slide" Target="slide13.xml"/><Relationship Id="rId29" Type="http://schemas.openxmlformats.org/officeDocument/2006/relationships/slide" Target="slide22.xml"/><Relationship Id="rId1" Type="http://schemas.microsoft.com/office/2007/relationships/media" Target="../media/media7.mp4"/><Relationship Id="rId6" Type="http://schemas.openxmlformats.org/officeDocument/2006/relationships/image" Target="../media/image16.tmp"/><Relationship Id="rId11" Type="http://schemas.openxmlformats.org/officeDocument/2006/relationships/slide" Target="slide4.xml"/><Relationship Id="rId24" Type="http://schemas.openxmlformats.org/officeDocument/2006/relationships/slide" Target="slide17.xml"/><Relationship Id="rId32" Type="http://schemas.openxmlformats.org/officeDocument/2006/relationships/slide" Target="slide25.xml"/><Relationship Id="rId37" Type="http://schemas.openxmlformats.org/officeDocument/2006/relationships/slide" Target="slide30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8.xml"/><Relationship Id="rId23" Type="http://schemas.openxmlformats.org/officeDocument/2006/relationships/slide" Target="slide16.xml"/><Relationship Id="rId28" Type="http://schemas.openxmlformats.org/officeDocument/2006/relationships/slide" Target="slide21.xml"/><Relationship Id="rId36" Type="http://schemas.openxmlformats.org/officeDocument/2006/relationships/slide" Target="slide29.xml"/><Relationship Id="rId10" Type="http://schemas.openxmlformats.org/officeDocument/2006/relationships/slide" Target="slide3.xml"/><Relationship Id="rId19" Type="http://schemas.openxmlformats.org/officeDocument/2006/relationships/slide" Target="slide12.xml"/><Relationship Id="rId31" Type="http://schemas.openxmlformats.org/officeDocument/2006/relationships/slide" Target="slide24.xml"/><Relationship Id="rId4" Type="http://schemas.openxmlformats.org/officeDocument/2006/relationships/video" Target="../media/media8.mp4"/><Relationship Id="rId9" Type="http://schemas.openxmlformats.org/officeDocument/2006/relationships/slide" Target="slide2.xml"/><Relationship Id="rId14" Type="http://schemas.openxmlformats.org/officeDocument/2006/relationships/slide" Target="slide7.xml"/><Relationship Id="rId22" Type="http://schemas.openxmlformats.org/officeDocument/2006/relationships/slide" Target="slide15.xml"/><Relationship Id="rId27" Type="http://schemas.openxmlformats.org/officeDocument/2006/relationships/slide" Target="slide20.xml"/><Relationship Id="rId30" Type="http://schemas.openxmlformats.org/officeDocument/2006/relationships/slide" Target="slide23.xml"/><Relationship Id="rId35" Type="http://schemas.openxmlformats.org/officeDocument/2006/relationships/slide" Target="slide28.xml"/><Relationship Id="rId8" Type="http://schemas.openxmlformats.org/officeDocument/2006/relationships/image" Target="../media/image18.png"/><Relationship Id="rId3" Type="http://schemas.microsoft.com/office/2007/relationships/media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port, game, jumping&#10;&#10;Description automatically generated">
            <a:extLst>
              <a:ext uri="{FF2B5EF4-FFF2-40B4-BE49-F238E27FC236}">
                <a16:creationId xmlns:a16="http://schemas.microsoft.com/office/drawing/2014/main" id="{F1B60314-1971-4AA0-AC96-11FD13D3F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"/>
            <a:ext cx="3297758" cy="61722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A screenshot of text&#10;&#10;Description automatically generated">
            <a:extLst>
              <a:ext uri="{FF2B5EF4-FFF2-40B4-BE49-F238E27FC236}">
                <a16:creationId xmlns:a16="http://schemas.microsoft.com/office/drawing/2014/main" id="{D32C8C24-0EBF-419F-8445-0E17D5C5B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42900"/>
            <a:ext cx="4419600" cy="61722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7814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8E412F-2FC4-4B85-B96C-94FCA6BE8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8600"/>
            <a:ext cx="4259962" cy="534150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jablift">
            <a:hlinkClick r:id="" action="ppaction://media"/>
            <a:extLst>
              <a:ext uri="{FF2B5EF4-FFF2-40B4-BE49-F238E27FC236}">
                <a16:creationId xmlns:a16="http://schemas.microsoft.com/office/drawing/2014/main" id="{9624A174-95B5-41D6-B942-B746DF59B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3400" y="5807982"/>
            <a:ext cx="1219200" cy="854075"/>
          </a:xfrm>
          <a:prstGeom prst="rect">
            <a:avLst/>
          </a:prstGeom>
        </p:spPr>
      </p:pic>
      <p:pic>
        <p:nvPicPr>
          <p:cNvPr id="5" name="jablift2">
            <a:hlinkClick r:id="" action="ppaction://media"/>
            <a:extLst>
              <a:ext uri="{FF2B5EF4-FFF2-40B4-BE49-F238E27FC236}">
                <a16:creationId xmlns:a16="http://schemas.microsoft.com/office/drawing/2014/main" id="{A1C69A68-3FC7-4054-9019-36AE97D3B8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4200" y="5807982"/>
            <a:ext cx="1219200" cy="854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2E2AAF-CED7-48A3-9581-6223C8EC326C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9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7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8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9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4628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FB9741-024E-47C3-B21C-CEF2A7CB8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"/>
            <a:ext cx="4389500" cy="5570703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D02E38-56DC-4BA3-9566-5F2ED2F9D556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3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4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5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6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9538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1E8519-A4F5-4411-ACC2-A9BBB590A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93" y="152401"/>
            <a:ext cx="3874728" cy="54864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handpass">
            <a:hlinkClick r:id="" action="ppaction://media"/>
            <a:extLst>
              <a:ext uri="{FF2B5EF4-FFF2-40B4-BE49-F238E27FC236}">
                <a16:creationId xmlns:a16="http://schemas.microsoft.com/office/drawing/2014/main" id="{3AEF961D-34D1-4253-B2D4-BAACF55E75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9845" y="5828333"/>
            <a:ext cx="1219200" cy="854075"/>
          </a:xfrm>
          <a:prstGeom prst="rect">
            <a:avLst/>
          </a:prstGeom>
        </p:spPr>
      </p:pic>
      <p:pic>
        <p:nvPicPr>
          <p:cNvPr id="6" name="handpass1">
            <a:hlinkClick r:id="" action="ppaction://media"/>
            <a:extLst>
              <a:ext uri="{FF2B5EF4-FFF2-40B4-BE49-F238E27FC236}">
                <a16:creationId xmlns:a16="http://schemas.microsoft.com/office/drawing/2014/main" id="{BD9FA50D-1F4E-4547-B624-FC6D446CD6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921995"/>
            <a:ext cx="1219200" cy="854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FE3E58-B174-417D-938E-8A8B8CF163C5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9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7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8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9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213913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2EE1D3-3C49-4AB5-904B-383F9C672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70" y="152401"/>
            <a:ext cx="4755004" cy="53340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catchprac">
            <a:hlinkClick r:id="" action="ppaction://media"/>
            <a:extLst>
              <a:ext uri="{FF2B5EF4-FFF2-40B4-BE49-F238E27FC236}">
                <a16:creationId xmlns:a16="http://schemas.microsoft.com/office/drawing/2014/main" id="{2807715E-4E83-4694-8A68-0FD6DAC84B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6587" y="5921995"/>
            <a:ext cx="1219200" cy="854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8CF5A4-EE7A-4A74-A8F5-A08858B9B09A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96972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5BD56D-693D-4E14-BF04-B0289F48C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3795842" cy="6161053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C29678-72D4-4555-8683-C3D235514742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3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4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5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6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2271485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C1129B-52F1-474B-B47E-42A8720E8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1930"/>
            <a:ext cx="4138075" cy="569922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catchigh">
            <a:hlinkClick r:id="" action="ppaction://media"/>
            <a:extLst>
              <a:ext uri="{FF2B5EF4-FFF2-40B4-BE49-F238E27FC236}">
                <a16:creationId xmlns:a16="http://schemas.microsoft.com/office/drawing/2014/main" id="{DAFFEF72-64D8-4EE0-90E0-898CB8A02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9064" y="5921995"/>
            <a:ext cx="1219200" cy="854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B455B2-D519-4E1C-8256-23C9ED5AAAA1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409133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C8648C-CE0D-416B-8335-F03998894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26" y="152400"/>
            <a:ext cx="4778046" cy="54864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Strike Ground">
            <a:hlinkClick r:id="" action="ppaction://media"/>
            <a:extLst>
              <a:ext uri="{FF2B5EF4-FFF2-40B4-BE49-F238E27FC236}">
                <a16:creationId xmlns:a16="http://schemas.microsoft.com/office/drawing/2014/main" id="{7D0A0CDE-48BF-4FEE-A3BA-EB01F7E8A2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5851525"/>
            <a:ext cx="1219200" cy="854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9CE701-CBD6-43AA-AF05-F7663F644550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119486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E24464-AF3E-41B8-96E5-951DE550B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76" y="152401"/>
            <a:ext cx="4710373" cy="55626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blockhigh">
            <a:hlinkClick r:id="" action="ppaction://media"/>
            <a:extLst>
              <a:ext uri="{FF2B5EF4-FFF2-40B4-BE49-F238E27FC236}">
                <a16:creationId xmlns:a16="http://schemas.microsoft.com/office/drawing/2014/main" id="{84D07738-93B8-4336-9DA1-D2EA5407A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5851524"/>
            <a:ext cx="1219200" cy="854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F10993-F9D1-468B-A782-ED2A43330B8B}"/>
              </a:ext>
            </a:extLst>
          </p:cNvPr>
          <p:cNvSpPr txBox="1"/>
          <p:nvPr/>
        </p:nvSpPr>
        <p:spPr>
          <a:xfrm>
            <a:off x="5334000" y="5911159"/>
            <a:ext cx="121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Batting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Blocking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/>
              <a:t>Stopping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734105-0D81-4E26-8C24-ABF907A7E44B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41387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4D5988-7102-4725-96EB-E858B3C69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07" y="81930"/>
            <a:ext cx="3514877" cy="563307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high low block">
            <a:hlinkClick r:id="" action="ppaction://media"/>
            <a:extLst>
              <a:ext uri="{FF2B5EF4-FFF2-40B4-BE49-F238E27FC236}">
                <a16:creationId xmlns:a16="http://schemas.microsoft.com/office/drawing/2014/main" id="{BBC4D779-5BAD-4FB0-9CD9-977B33F28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7800" y="5915775"/>
            <a:ext cx="1219200" cy="854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302326-701B-45A0-9143-EBC27163C08C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0398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C5CD49-54A9-41B1-9627-912784397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25" y="152400"/>
            <a:ext cx="3453774" cy="55626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block">
            <a:hlinkClick r:id="" action="ppaction://media"/>
            <a:extLst>
              <a:ext uri="{FF2B5EF4-FFF2-40B4-BE49-F238E27FC236}">
                <a16:creationId xmlns:a16="http://schemas.microsoft.com/office/drawing/2014/main" id="{1C68C97D-F428-49D4-B37E-C769797E7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000" y="5921995"/>
            <a:ext cx="1219200" cy="854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76AC7E-9864-4FBF-85D7-15E974E7A9A3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124893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different, many, colorful&#10;&#10;Description automatically generated">
            <a:extLst>
              <a:ext uri="{FF2B5EF4-FFF2-40B4-BE49-F238E27FC236}">
                <a16:creationId xmlns:a16="http://schemas.microsoft.com/office/drawing/2014/main" id="{3D4BEC62-32FF-4B62-B3A8-8468E31916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39" y="304800"/>
            <a:ext cx="3923391" cy="4871070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arts">
            <a:hlinkClick r:id="" action="ppaction://media"/>
            <a:extLst>
              <a:ext uri="{FF2B5EF4-FFF2-40B4-BE49-F238E27FC236}">
                <a16:creationId xmlns:a16="http://schemas.microsoft.com/office/drawing/2014/main" id="{5B93D504-C7D4-43C7-BBD6-98BDA1FAC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2800" y="5699125"/>
            <a:ext cx="1219200" cy="854075"/>
          </a:xfrm>
          <a:prstGeom prst="rect">
            <a:avLst/>
          </a:prstGeom>
        </p:spPr>
      </p:pic>
      <p:pic>
        <p:nvPicPr>
          <p:cNvPr id="4" name="toeheel">
            <a:hlinkClick r:id="" action="ppaction://media"/>
            <a:extLst>
              <a:ext uri="{FF2B5EF4-FFF2-40B4-BE49-F238E27FC236}">
                <a16:creationId xmlns:a16="http://schemas.microsoft.com/office/drawing/2014/main" id="{270920E9-0A41-44D3-949B-C7225D8F3F3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1000" y="5699124"/>
            <a:ext cx="1219200" cy="85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D4DE7-F956-4DF8-954A-E08AE810178C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9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7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8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9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44368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93DF93-24C2-4DB2-9AD5-3D87EEDC7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66" y="152401"/>
            <a:ext cx="3175217" cy="5562599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blockfr">
            <a:hlinkClick r:id="" action="ppaction://media"/>
            <a:extLst>
              <a:ext uri="{FF2B5EF4-FFF2-40B4-BE49-F238E27FC236}">
                <a16:creationId xmlns:a16="http://schemas.microsoft.com/office/drawing/2014/main" id="{26AE567E-BF42-442F-9BA3-468EB9EC37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5846859"/>
            <a:ext cx="1219200" cy="854075"/>
          </a:xfrm>
          <a:prstGeom prst="rect">
            <a:avLst/>
          </a:prstGeom>
        </p:spPr>
      </p:pic>
      <p:pic>
        <p:nvPicPr>
          <p:cNvPr id="8" name="blockfr2">
            <a:hlinkClick r:id="" action="ppaction://media"/>
            <a:extLst>
              <a:ext uri="{FF2B5EF4-FFF2-40B4-BE49-F238E27FC236}">
                <a16:creationId xmlns:a16="http://schemas.microsoft.com/office/drawing/2014/main" id="{4E1C5AE0-4989-4137-9838-2AA1AC20DFC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2400" y="5846858"/>
            <a:ext cx="1219200" cy="854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10A35D-8F4D-4628-8B68-8EBE9724A9D3}"/>
              </a:ext>
            </a:extLst>
          </p:cNvPr>
          <p:cNvSpPr txBox="1"/>
          <p:nvPr/>
        </p:nvSpPr>
        <p:spPr>
          <a:xfrm>
            <a:off x="5292789" y="5869937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/>
              <a:t>Blocking a ball that your opponent is Striking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88B921-91C5-43E9-98B6-C1F1E8246586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9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7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8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9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39924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646503-2758-42B3-A050-449A5CD1E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1930"/>
            <a:ext cx="3595335" cy="5654541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nig High">
            <a:hlinkClick r:id="" action="ppaction://media"/>
            <a:extLst>
              <a:ext uri="{FF2B5EF4-FFF2-40B4-BE49-F238E27FC236}">
                <a16:creationId xmlns:a16="http://schemas.microsoft.com/office/drawing/2014/main" id="{DFBD2D6E-B0D7-4113-A659-37D42112D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867400"/>
            <a:ext cx="1219200" cy="854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6422ED-0084-406D-AB40-8F63EE92C273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4119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ock Low">
            <a:hlinkClick r:id="" action="ppaction://media"/>
            <a:extLst>
              <a:ext uri="{FF2B5EF4-FFF2-40B4-BE49-F238E27FC236}">
                <a16:creationId xmlns:a16="http://schemas.microsoft.com/office/drawing/2014/main" id="{8F5D188C-C646-4557-8250-7E86A305F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874851"/>
            <a:ext cx="1219200" cy="854075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93F842-CA4B-4B9C-81CC-842AB84EC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9074"/>
            <a:ext cx="3753762" cy="5684815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52A11E-E315-4EC8-B535-37F011324F8F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16557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750261-4C96-45DB-A298-1B2F02A1D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3481507" cy="5648885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clash2">
            <a:hlinkClick r:id="" action="ppaction://media"/>
            <a:extLst>
              <a:ext uri="{FF2B5EF4-FFF2-40B4-BE49-F238E27FC236}">
                <a16:creationId xmlns:a16="http://schemas.microsoft.com/office/drawing/2014/main" id="{B7CF2C62-B94B-4B7F-A50F-8DCF84E455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3499" y="5939101"/>
            <a:ext cx="1219200" cy="854075"/>
          </a:xfrm>
          <a:prstGeom prst="rect">
            <a:avLst/>
          </a:prstGeom>
        </p:spPr>
      </p:pic>
      <p:pic>
        <p:nvPicPr>
          <p:cNvPr id="6" name="jostle">
            <a:hlinkClick r:id="" action="ppaction://media"/>
            <a:extLst>
              <a:ext uri="{FF2B5EF4-FFF2-40B4-BE49-F238E27FC236}">
                <a16:creationId xmlns:a16="http://schemas.microsoft.com/office/drawing/2014/main" id="{AB870A6D-69D6-466B-8001-C74D783ECB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5939101"/>
            <a:ext cx="1219200" cy="85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4265B8-7D88-403B-9C00-14DFDD1D2F29}"/>
              </a:ext>
            </a:extLst>
          </p:cNvPr>
          <p:cNvSpPr txBox="1"/>
          <p:nvPr/>
        </p:nvSpPr>
        <p:spPr>
          <a:xfrm>
            <a:off x="3314700" y="6164366"/>
            <a:ext cx="171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Clash of the 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FE53C-912E-4DA4-BE19-E741314F47B6}"/>
              </a:ext>
            </a:extLst>
          </p:cNvPr>
          <p:cNvSpPr txBox="1"/>
          <p:nvPr/>
        </p:nvSpPr>
        <p:spPr>
          <a:xfrm>
            <a:off x="6476999" y="6164366"/>
            <a:ext cx="76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Jostle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60C0E-5BD5-42D6-A6C8-38F6DA5F56B3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9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7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8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9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13798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E0A2FF-AC2E-46A1-9639-50EBFF0A6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09" y="158630"/>
            <a:ext cx="4557553" cy="624217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A495AD-8184-4861-AA9E-26FE91686AA3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3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4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5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6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1386142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976F14-B876-4617-BA35-2341CADF0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9922"/>
            <a:ext cx="3184090" cy="5687658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olo">
            <a:hlinkClick r:id="" action="ppaction://media"/>
            <a:extLst>
              <a:ext uri="{FF2B5EF4-FFF2-40B4-BE49-F238E27FC236}">
                <a16:creationId xmlns:a16="http://schemas.microsoft.com/office/drawing/2014/main" id="{94C40109-922B-45FE-9A9B-3498D912AB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5894003"/>
            <a:ext cx="1219200" cy="854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7703CB-F226-426F-BC37-348C700E3EC5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88326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03E6BF-E669-4869-8E40-49519A9DD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23" y="102146"/>
            <a:ext cx="3328032" cy="5612854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free">
            <a:hlinkClick r:id="" action="ppaction://media"/>
            <a:extLst>
              <a:ext uri="{FF2B5EF4-FFF2-40B4-BE49-F238E27FC236}">
                <a16:creationId xmlns:a16="http://schemas.microsoft.com/office/drawing/2014/main" id="{8DADFF7F-83F6-4A9F-9E63-635CF8519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86200" y="5876897"/>
            <a:ext cx="1219200" cy="854075"/>
          </a:xfrm>
          <a:prstGeom prst="rect">
            <a:avLst/>
          </a:prstGeom>
        </p:spPr>
      </p:pic>
      <p:pic>
        <p:nvPicPr>
          <p:cNvPr id="6" name="penalty1">
            <a:hlinkClick r:id="" action="ppaction://media"/>
            <a:extLst>
              <a:ext uri="{FF2B5EF4-FFF2-40B4-BE49-F238E27FC236}">
                <a16:creationId xmlns:a16="http://schemas.microsoft.com/office/drawing/2014/main" id="{4EB82A79-018B-4250-AABE-7E67043948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5866012"/>
            <a:ext cx="1219200" cy="854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3A81B7-64F2-4AFD-B1F7-21C8ED7D6F41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9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7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8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9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139177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ver head strike">
            <a:hlinkClick r:id="" action="ppaction://media"/>
            <a:extLst>
              <a:ext uri="{FF2B5EF4-FFF2-40B4-BE49-F238E27FC236}">
                <a16:creationId xmlns:a16="http://schemas.microsoft.com/office/drawing/2014/main" id="{F6292F98-5D0A-461B-BB20-7BCAC4D6D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5867400"/>
            <a:ext cx="1219200" cy="85407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A4FEAC-6862-445A-A3AA-B75CB62F4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"/>
            <a:ext cx="3667088" cy="533711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922852-4441-4AC6-8EF3-30C6CDFD2B31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137235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4E613D-370A-4ABA-9AF2-5A9EE1ED8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2400"/>
            <a:ext cx="4222867" cy="5512148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dropuck">
            <a:hlinkClick r:id="" action="ppaction://media"/>
            <a:extLst>
              <a:ext uri="{FF2B5EF4-FFF2-40B4-BE49-F238E27FC236}">
                <a16:creationId xmlns:a16="http://schemas.microsoft.com/office/drawing/2014/main" id="{7D8A352F-A751-4684-8B00-8366E7ADD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831309"/>
            <a:ext cx="1219200" cy="85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16EFB6-29E6-4143-8D4A-C0F21F582516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955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E2CBCC-FE89-4AA3-8EA9-685668B84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28" y="228601"/>
            <a:ext cx="3438687" cy="54102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cut">
            <a:hlinkClick r:id="" action="ppaction://media"/>
            <a:extLst>
              <a:ext uri="{FF2B5EF4-FFF2-40B4-BE49-F238E27FC236}">
                <a16:creationId xmlns:a16="http://schemas.microsoft.com/office/drawing/2014/main" id="{1FD12202-B32F-4E8D-96AE-97C984316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8937" y="5867400"/>
            <a:ext cx="1219200" cy="85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E8422A-DADA-4897-9202-79D819E76F2D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221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7CB53299-3FAE-433B-87B9-A4C52091F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"/>
            <a:ext cx="3863675" cy="4381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EA093E-710D-4DB2-BD9C-176E41C5D0E7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3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4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5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6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223200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BC7CB4-BD2B-4B06-A9BD-EC204C3EE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"/>
            <a:ext cx="3266107" cy="555481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tackle">
            <a:hlinkClick r:id="" action="ppaction://media"/>
            <a:extLst>
              <a:ext uri="{FF2B5EF4-FFF2-40B4-BE49-F238E27FC236}">
                <a16:creationId xmlns:a16="http://schemas.microsoft.com/office/drawing/2014/main" id="{81327377-CBDC-4C1D-8A8B-B7C8A052C0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2" y="5867400"/>
            <a:ext cx="1219200" cy="85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9D77BB-7E73-4F8C-9913-C0DAB3E2E5F8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138484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5044CC-3EF6-4F0F-AF40-0BEAF2273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18" y="228601"/>
            <a:ext cx="3270374" cy="548640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ver head clash">
            <a:hlinkClick r:id="" action="ppaction://media"/>
            <a:extLst>
              <a:ext uri="{FF2B5EF4-FFF2-40B4-BE49-F238E27FC236}">
                <a16:creationId xmlns:a16="http://schemas.microsoft.com/office/drawing/2014/main" id="{9EF4B723-3DBB-4119-B24A-4C42E0405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5867400"/>
            <a:ext cx="1219200" cy="85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F2AE9F-8A96-4D37-8C21-B0D7BC6796C1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4693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066DC5-1138-4605-9CDC-E6267A348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8600"/>
            <a:ext cx="3784655" cy="5500605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hook">
            <a:hlinkClick r:id="" action="ppaction://media"/>
            <a:extLst>
              <a:ext uri="{FF2B5EF4-FFF2-40B4-BE49-F238E27FC236}">
                <a16:creationId xmlns:a16="http://schemas.microsoft.com/office/drawing/2014/main" id="{D8ED88C0-967F-4F81-B44E-5D254BC117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867400"/>
            <a:ext cx="1219200" cy="85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6A287F-D514-4EAF-9B5F-C3C003B07875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3638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B539C0-0139-443C-A5F5-4704BCA8E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04" y="185325"/>
            <a:ext cx="4149296" cy="5477357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dribble">
            <a:hlinkClick r:id="" action="ppaction://media"/>
            <a:extLst>
              <a:ext uri="{FF2B5EF4-FFF2-40B4-BE49-F238E27FC236}">
                <a16:creationId xmlns:a16="http://schemas.microsoft.com/office/drawing/2014/main" id="{3F07F302-7CB7-4BDF-AFF7-40E23A98E6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7752" y="5815287"/>
            <a:ext cx="1219200" cy="854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D720B6-6EBB-4EFF-BEC2-E765C1EB2541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4173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9AF1C9-F7A2-4FFA-A45F-44B36E063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5226"/>
            <a:ext cx="4143512" cy="5343970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Strike Ground">
            <a:hlinkClick r:id="" action="ppaction://media"/>
            <a:extLst>
              <a:ext uri="{FF2B5EF4-FFF2-40B4-BE49-F238E27FC236}">
                <a16:creationId xmlns:a16="http://schemas.microsoft.com/office/drawing/2014/main" id="{8FDF8111-C0EF-42F7-B833-033669435E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4156" y="5775325"/>
            <a:ext cx="1219200" cy="854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5FB54F-4C18-4293-B62A-03A848BD1EDB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9208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41B4C-601B-40EA-85E6-52A3FB72C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8600"/>
            <a:ext cx="4442845" cy="6073666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42801E-19E8-400A-B69F-BF0D1816E575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3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4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5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6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2583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B12EB-32DD-4BEA-92C3-95C92D0C9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>
          <a:xfrm>
            <a:off x="3761828" y="212725"/>
            <a:ext cx="4058744" cy="5517144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drill1">
            <a:hlinkClick r:id="" action="ppaction://media"/>
            <a:extLst>
              <a:ext uri="{FF2B5EF4-FFF2-40B4-BE49-F238E27FC236}">
                <a16:creationId xmlns:a16="http://schemas.microsoft.com/office/drawing/2014/main" id="{01805E83-216A-458A-BA5D-86F818E804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5921995"/>
            <a:ext cx="1219200" cy="854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E47AC-4BD9-4A67-AC7B-1A9C559A6CFA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51420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E6944-1170-4D72-97E7-B4BD01F10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2400"/>
            <a:ext cx="4381880" cy="5494496"/>
          </a:xfrm>
          <a:prstGeom prst="rect">
            <a:avLst/>
          </a:prstGeom>
        </p:spPr>
      </p:pic>
      <p:pic>
        <p:nvPicPr>
          <p:cNvPr id="4" name="strike from hand">
            <a:hlinkClick r:id="" action="ppaction://media"/>
            <a:extLst>
              <a:ext uri="{FF2B5EF4-FFF2-40B4-BE49-F238E27FC236}">
                <a16:creationId xmlns:a16="http://schemas.microsoft.com/office/drawing/2014/main" id="{2840F91A-9505-401F-A0EC-6A6575DF71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20280" y="5829754"/>
            <a:ext cx="1219200" cy="854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C2E3F-D5EB-4A03-8764-51A132F08C42}"/>
              </a:ext>
            </a:extLst>
          </p:cNvPr>
          <p:cNvSpPr txBox="1"/>
          <p:nvPr/>
        </p:nvSpPr>
        <p:spPr>
          <a:xfrm>
            <a:off x="3352800" y="6087514"/>
            <a:ext cx="3124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/>
              <a:t>Striking on the Run from the Hand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37BF3B-6564-4F05-8B15-357EC552D099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6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7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8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9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242834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9EED4D-5DEF-479F-BFEF-FC8A9B0F0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04800"/>
            <a:ext cx="4419983" cy="5006774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rollift">
            <a:hlinkClick r:id="" action="ppaction://media"/>
            <a:extLst>
              <a:ext uri="{FF2B5EF4-FFF2-40B4-BE49-F238E27FC236}">
                <a16:creationId xmlns:a16="http://schemas.microsoft.com/office/drawing/2014/main" id="{653382BA-1350-4ABC-B28B-EFDD54D17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400" y="5562598"/>
            <a:ext cx="1219200" cy="854075"/>
          </a:xfrm>
          <a:prstGeom prst="rect">
            <a:avLst/>
          </a:prstGeom>
        </p:spPr>
      </p:pic>
      <p:pic>
        <p:nvPicPr>
          <p:cNvPr id="5" name="rollift2">
            <a:hlinkClick r:id="" action="ppaction://media"/>
            <a:extLst>
              <a:ext uri="{FF2B5EF4-FFF2-40B4-BE49-F238E27FC236}">
                <a16:creationId xmlns:a16="http://schemas.microsoft.com/office/drawing/2014/main" id="{F2D1467F-55B8-47BC-B677-CF410508844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5562599"/>
            <a:ext cx="1219200" cy="854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143FA-3B05-4A7D-82C2-2FCD5CC3334B}"/>
              </a:ext>
            </a:extLst>
          </p:cNvPr>
          <p:cNvSpPr txBox="1"/>
          <p:nvPr/>
        </p:nvSpPr>
        <p:spPr>
          <a:xfrm>
            <a:off x="152400" y="81930"/>
            <a:ext cx="3048000" cy="677108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1400" b="1" dirty="0">
                <a:hlinkClick r:id="rId9" action="ppaction://hlinksldjump"/>
              </a:rPr>
              <a:t>1 Parts: Parts of a Hurl</a:t>
            </a:r>
            <a:endParaRPr lang="en-IE" sz="1400" b="1" dirty="0"/>
          </a:p>
          <a:p>
            <a:r>
              <a:rPr lang="en-IE" sz="1400" b="1" dirty="0">
                <a:hlinkClick r:id="rId10" action="ppaction://hlinksldjump"/>
              </a:rPr>
              <a:t>2 Grip: Correct Grip</a:t>
            </a:r>
            <a:endParaRPr lang="en-IE" sz="1400" b="1" dirty="0"/>
          </a:p>
          <a:p>
            <a:r>
              <a:rPr lang="en-IE" sz="1400" b="1" dirty="0">
                <a:hlinkClick r:id="rId11" action="ppaction://hlinksldjump"/>
              </a:rPr>
              <a:t>3 Dribble</a:t>
            </a:r>
            <a:endParaRPr lang="en-IE" sz="1400" b="1" dirty="0"/>
          </a:p>
          <a:p>
            <a:r>
              <a:rPr lang="en-IE" sz="1400" b="1" dirty="0">
                <a:hlinkClick r:id="rId12" action="ppaction://hlinksldjump"/>
              </a:rPr>
              <a:t>4 Strike: Ground Strike</a:t>
            </a:r>
            <a:endParaRPr lang="en-IE" sz="1400" b="1" dirty="0"/>
          </a:p>
          <a:p>
            <a:r>
              <a:rPr lang="en-IE" sz="1400" b="1" dirty="0">
                <a:hlinkClick r:id="rId13" action="ppaction://hlinksldjump"/>
              </a:rPr>
              <a:t>5 Strike: Doubling on a Ground Ball</a:t>
            </a:r>
            <a:endParaRPr lang="en-IE" sz="1400" b="1" dirty="0"/>
          </a:p>
          <a:p>
            <a:r>
              <a:rPr lang="en-IE" sz="1400" b="1" dirty="0">
                <a:hlinkClick r:id="rId14" action="ppaction://hlinksldjump"/>
              </a:rPr>
              <a:t>6 Strike: Striking from the Hand</a:t>
            </a:r>
            <a:endParaRPr lang="en-IE" sz="1400" b="1" dirty="0"/>
          </a:p>
          <a:p>
            <a:r>
              <a:rPr lang="en-IE" sz="1400" b="1" dirty="0">
                <a:hlinkClick r:id="rId15" action="ppaction://hlinksldjump"/>
              </a:rPr>
              <a:t>7 Strike: Striking on the Run</a:t>
            </a:r>
            <a:endParaRPr lang="en-IE" sz="1400" b="1" dirty="0"/>
          </a:p>
          <a:p>
            <a:r>
              <a:rPr lang="en-IE" sz="1400" b="1" dirty="0">
                <a:hlinkClick r:id="rId16" action="ppaction://hlinksldjump"/>
              </a:rPr>
              <a:t>8 Lift: Roll Lift</a:t>
            </a:r>
            <a:endParaRPr lang="en-IE" sz="1400" b="1" dirty="0"/>
          </a:p>
          <a:p>
            <a:r>
              <a:rPr lang="en-IE" sz="1400" b="1" dirty="0">
                <a:hlinkClick r:id="rId17" action="ppaction://hlinksldjump"/>
              </a:rPr>
              <a:t>9 Lift: Jab Lift</a:t>
            </a:r>
            <a:endParaRPr lang="en-IE" sz="1400" b="1" dirty="0"/>
          </a:p>
          <a:p>
            <a:r>
              <a:rPr lang="en-IE" sz="1400" b="1" dirty="0">
                <a:hlinkClick r:id="rId18" action="ppaction://hlinksldjump"/>
              </a:rPr>
              <a:t>10 Lift: Rising a Moving Ball</a:t>
            </a:r>
            <a:endParaRPr lang="en-IE" sz="1400" b="1" dirty="0"/>
          </a:p>
          <a:p>
            <a:r>
              <a:rPr lang="en-IE" sz="1400" b="1" dirty="0">
                <a:hlinkClick r:id="rId19" action="ppaction://hlinksldjump"/>
              </a:rPr>
              <a:t>11 Hand Pass</a:t>
            </a:r>
            <a:endParaRPr lang="en-IE" sz="1400" b="1" dirty="0"/>
          </a:p>
          <a:p>
            <a:r>
              <a:rPr lang="en-IE" sz="1400" b="1" dirty="0">
                <a:hlinkClick r:id="rId20" action="ppaction://hlinksldjump"/>
              </a:rPr>
              <a:t>12 Catch: Chest Catch</a:t>
            </a:r>
            <a:endParaRPr lang="en-IE" sz="1400" b="1" dirty="0"/>
          </a:p>
          <a:p>
            <a:r>
              <a:rPr lang="en-IE" sz="1400" b="1" dirty="0">
                <a:hlinkClick r:id="rId21" action="ppaction://hlinksldjump"/>
              </a:rPr>
              <a:t>13 Catch: Low Catch</a:t>
            </a:r>
            <a:endParaRPr lang="en-IE" sz="1400" b="1" dirty="0"/>
          </a:p>
          <a:p>
            <a:r>
              <a:rPr lang="en-IE" sz="1400" b="1" dirty="0">
                <a:hlinkClick r:id="rId22" action="ppaction://hlinksldjump"/>
              </a:rPr>
              <a:t>14 Catch: High Catch</a:t>
            </a:r>
            <a:endParaRPr lang="en-IE" sz="1400" b="1" dirty="0"/>
          </a:p>
          <a:p>
            <a:r>
              <a:rPr lang="en-IE" sz="1400" b="1" dirty="0">
                <a:hlinkClick r:id="rId23" action="ppaction://hlinksldjump"/>
              </a:rPr>
              <a:t>15 Block: Blocking a Ground Ball</a:t>
            </a:r>
            <a:endParaRPr lang="en-IE" sz="1400" b="1" dirty="0"/>
          </a:p>
          <a:p>
            <a:r>
              <a:rPr lang="en-IE" sz="1400" b="1" dirty="0">
                <a:hlinkClick r:id="rId24" action="ppaction://hlinksldjump"/>
              </a:rPr>
              <a:t>16 Block: Batting/Stopping a High Ball</a:t>
            </a:r>
            <a:endParaRPr lang="en-IE" sz="1400" b="1" dirty="0"/>
          </a:p>
          <a:p>
            <a:r>
              <a:rPr lang="en-IE" sz="1400" b="1" dirty="0">
                <a:hlinkClick r:id="rId25" action="ppaction://hlinksldjump"/>
              </a:rPr>
              <a:t>17 Block: High Block</a:t>
            </a:r>
            <a:endParaRPr lang="en-IE" sz="1400" b="1" dirty="0"/>
          </a:p>
          <a:p>
            <a:r>
              <a:rPr lang="en-IE" sz="1400" b="1" dirty="0">
                <a:hlinkClick r:id="rId26" action="ppaction://hlinksldjump"/>
              </a:rPr>
              <a:t>18 Block: Low Block</a:t>
            </a:r>
            <a:endParaRPr lang="en-IE" sz="1400" b="1" dirty="0"/>
          </a:p>
          <a:p>
            <a:r>
              <a:rPr lang="en-IE" sz="1400" b="1" dirty="0">
                <a:hlinkClick r:id="rId27" action="ppaction://hlinksldjump"/>
              </a:rPr>
              <a:t>19 Block: Frontal Block</a:t>
            </a:r>
            <a:endParaRPr lang="en-IE" sz="1400" b="1" dirty="0"/>
          </a:p>
          <a:p>
            <a:r>
              <a:rPr lang="en-IE" sz="1400" b="1" dirty="0">
                <a:hlinkClick r:id="rId28" action="ppaction://hlinksldjump"/>
              </a:rPr>
              <a:t>20 Snig: High Snig/Flick</a:t>
            </a:r>
            <a:endParaRPr lang="en-IE" sz="1400" b="1" dirty="0"/>
          </a:p>
          <a:p>
            <a:r>
              <a:rPr lang="en-IE" sz="1400" b="1" dirty="0">
                <a:hlinkClick r:id="rId29" action="ppaction://hlinksldjump"/>
              </a:rPr>
              <a:t>21 Snig: Low Snig/Flick</a:t>
            </a:r>
            <a:endParaRPr lang="en-IE" sz="1400" b="1" dirty="0"/>
          </a:p>
          <a:p>
            <a:r>
              <a:rPr lang="en-IE" sz="1400" b="1" dirty="0">
                <a:hlinkClick r:id="rId30" action="ppaction://hlinksldjump"/>
              </a:rPr>
              <a:t>22 Clash &amp; Jostle</a:t>
            </a:r>
            <a:endParaRPr lang="en-IE" sz="1400" b="1" dirty="0"/>
          </a:p>
          <a:p>
            <a:r>
              <a:rPr lang="en-IE" sz="1400" b="1" dirty="0">
                <a:hlinkClick r:id="rId31" action="ppaction://hlinksldjump"/>
              </a:rPr>
              <a:t>23 Solo: Balancing the Ball</a:t>
            </a:r>
            <a:endParaRPr lang="en-IE" sz="1400" b="1" dirty="0"/>
          </a:p>
          <a:p>
            <a:r>
              <a:rPr lang="en-IE" sz="1400" b="1" dirty="0">
                <a:hlinkClick r:id="rId32" action="ppaction://hlinksldjump"/>
              </a:rPr>
              <a:t>24 Solo: Solo Run </a:t>
            </a:r>
            <a:endParaRPr lang="en-IE" sz="1400" b="1" dirty="0"/>
          </a:p>
          <a:p>
            <a:r>
              <a:rPr lang="en-IE" sz="1400" b="1" dirty="0">
                <a:hlinkClick r:id="rId33" action="ppaction://hlinksldjump"/>
              </a:rPr>
              <a:t>25 Strike: Free</a:t>
            </a:r>
            <a:endParaRPr lang="en-IE" sz="1400" b="1" dirty="0"/>
          </a:p>
          <a:p>
            <a:r>
              <a:rPr lang="en-IE" sz="1400" b="1" dirty="0">
                <a:hlinkClick r:id="rId34" action="ppaction://hlinksldjump"/>
              </a:rPr>
              <a:t>26 Strike: Doubling in the Air</a:t>
            </a:r>
            <a:endParaRPr lang="en-IE" sz="1400" b="1" dirty="0"/>
          </a:p>
          <a:p>
            <a:r>
              <a:rPr lang="en-IE" sz="1400" b="1" dirty="0">
                <a:hlinkClick r:id="rId35" action="ppaction://hlinksldjump"/>
              </a:rPr>
              <a:t>27 Strike: Drop Puck</a:t>
            </a:r>
            <a:endParaRPr lang="en-IE" sz="1400" b="1" dirty="0"/>
          </a:p>
          <a:p>
            <a:r>
              <a:rPr lang="en-IE" sz="1400" b="1" dirty="0">
                <a:hlinkClick r:id="rId36" action="ppaction://hlinksldjump"/>
              </a:rPr>
              <a:t>28 Strike: Side-line Cut</a:t>
            </a:r>
            <a:endParaRPr lang="en-IE" sz="1400" b="1" dirty="0"/>
          </a:p>
          <a:p>
            <a:r>
              <a:rPr lang="en-IE" sz="1400" b="1" dirty="0">
                <a:hlinkClick r:id="rId37" action="ppaction://hlinksldjump"/>
              </a:rPr>
              <a:t>29 Tackle: Ground Tackle</a:t>
            </a:r>
            <a:endParaRPr lang="en-IE" sz="1400" b="1" dirty="0"/>
          </a:p>
          <a:p>
            <a:r>
              <a:rPr lang="en-IE" sz="1400" b="1" dirty="0">
                <a:hlinkClick r:id="rId38" action="ppaction://hlinksldjump"/>
              </a:rPr>
              <a:t>30 Tackle: High Tackle</a:t>
            </a:r>
            <a:endParaRPr lang="en-IE" sz="1400" b="1" dirty="0"/>
          </a:p>
          <a:p>
            <a:r>
              <a:rPr lang="en-IE" sz="1400" b="1" dirty="0">
                <a:hlinkClick r:id="rId39" action="ppaction://hlinksldjump"/>
              </a:rPr>
              <a:t>31 Hooking</a:t>
            </a:r>
            <a:endParaRPr lang="en-IE" sz="1400" b="1" dirty="0"/>
          </a:p>
        </p:txBody>
      </p:sp>
    </p:spTree>
    <p:extLst>
      <p:ext uri="{BB962C8B-B14F-4D97-AF65-F5344CB8AC3E}">
        <p14:creationId xmlns:p14="http://schemas.microsoft.com/office/powerpoint/2010/main" val="36693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5262</Words>
  <Application>Microsoft Office PowerPoint</Application>
  <PresentationFormat>On-screen Show (4:3)</PresentationFormat>
  <Paragraphs>968</Paragraphs>
  <Slides>32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parts</dc:title>
  <dc:creator>admin</dc:creator>
  <cp:lastModifiedBy>Martin Fogarty</cp:lastModifiedBy>
  <cp:revision>46</cp:revision>
  <dcterms:created xsi:type="dcterms:W3CDTF">2006-08-16T00:00:00Z</dcterms:created>
  <dcterms:modified xsi:type="dcterms:W3CDTF">2020-04-01T20:00:03Z</dcterms:modified>
</cp:coreProperties>
</file>