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2" y="2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1/11/19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1/11/19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1/11/19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1/11/19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tiff"/><Relationship Id="rId7" Type="http://schemas.openxmlformats.org/officeDocument/2006/relationships/image" Target="../media/image17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Well-Being Well Classroom Activity Tutorial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Teacher’s Guide</a:t>
            </a:r>
          </a:p>
        </p:txBody>
      </p:sp>
      <p:pic>
        <p:nvPicPr>
          <p:cNvPr id="4" name="Picture 2" descr="Image result for dcu crest">
            <a:extLst>
              <a:ext uri="{FF2B5EF4-FFF2-40B4-BE49-F238E27FC236}">
                <a16:creationId xmlns:a16="http://schemas.microsoft.com/office/drawing/2014/main" id="{B7C7EA4C-B96D-4D61-9D88-E3868C8D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821" y="188640"/>
            <a:ext cx="1927571" cy="13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79373-B3BA-4DB6-9696-6335A400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333" y="188640"/>
            <a:ext cx="2508157" cy="1315131"/>
          </a:xfrm>
          <a:prstGeom prst="rect">
            <a:avLst/>
          </a:prstGeom>
        </p:spPr>
      </p:pic>
      <p:pic>
        <p:nvPicPr>
          <p:cNvPr id="1026" name="Picture 2" descr="Image result for dublin gaa crest">
            <a:extLst>
              <a:ext uri="{FF2B5EF4-FFF2-40B4-BE49-F238E27FC236}">
                <a16:creationId xmlns:a16="http://schemas.microsoft.com/office/drawing/2014/main" id="{1ADA564B-BA99-471C-AACA-330ADB8D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1" y="110014"/>
            <a:ext cx="1773954" cy="14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short presentation is just a short guide into helping you understand the classroom activity PowerPoint.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8 weeks in total with </a:t>
            </a:r>
            <a:r>
              <a:rPr lang="en-US" b="1" dirty="0">
                <a:solidFill>
                  <a:srgbClr val="FFFF00"/>
                </a:solidFill>
              </a:rPr>
              <a:t>1 activity to be done each day! </a:t>
            </a:r>
            <a:r>
              <a:rPr lang="en-US" dirty="0"/>
              <a:t>However, you can chose to </a:t>
            </a:r>
            <a:r>
              <a:rPr lang="en-US" b="1" u="sng" dirty="0"/>
              <a:t>do it as many times as you like </a:t>
            </a:r>
            <a:r>
              <a:rPr lang="en-US" dirty="0"/>
              <a:t>per day!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aim of the activity is to </a:t>
            </a:r>
            <a:r>
              <a:rPr lang="en-US" b="1" dirty="0">
                <a:solidFill>
                  <a:srgbClr val="FFFF00"/>
                </a:solidFill>
              </a:rPr>
              <a:t>get kids up and active</a:t>
            </a:r>
            <a:r>
              <a:rPr lang="en-US" dirty="0"/>
              <a:t> during the day where they would usually be sitting for quite a long period of time!</a:t>
            </a:r>
          </a:p>
        </p:txBody>
      </p:sp>
      <p:pic>
        <p:nvPicPr>
          <p:cNvPr id="2050" name="Picture 2" descr="Image result for introduction">
            <a:extLst>
              <a:ext uri="{FF2B5EF4-FFF2-40B4-BE49-F238E27FC236}">
                <a16:creationId xmlns:a16="http://schemas.microsoft.com/office/drawing/2014/main" id="{DBF6A113-E61B-48CB-9C09-49814051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476672"/>
            <a:ext cx="3098328" cy="257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nion waving">
            <a:extLst>
              <a:ext uri="{FF2B5EF4-FFF2-40B4-BE49-F238E27FC236}">
                <a16:creationId xmlns:a16="http://schemas.microsoft.com/office/drawing/2014/main" id="{FB42973C-E707-483D-9961-88C0A18B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97" y="4405717"/>
            <a:ext cx="1755726" cy="21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20B-2B07-4E07-BB7C-A2C3ABD5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F37A-7BDE-4AE0-B20D-332962B8F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classroom activities </a:t>
            </a:r>
            <a:r>
              <a:rPr lang="en-GB" b="1" dirty="0">
                <a:solidFill>
                  <a:srgbClr val="FFFF00"/>
                </a:solidFill>
              </a:rPr>
              <a:t>play an integral part in the intervention! </a:t>
            </a:r>
            <a:r>
              <a:rPr lang="en-GB" dirty="0"/>
              <a:t>Each activity you do each day will </a:t>
            </a:r>
            <a:r>
              <a:rPr lang="en-GB" b="1" dirty="0">
                <a:solidFill>
                  <a:srgbClr val="FFFF00"/>
                </a:solidFill>
              </a:rPr>
              <a:t>focus on one of the key Fundamental Movement Skills</a:t>
            </a:r>
            <a:r>
              <a:rPr lang="en-GB" dirty="0"/>
              <a:t> that the kids will be doing in their PE class.</a:t>
            </a:r>
          </a:p>
          <a:p>
            <a:r>
              <a:rPr lang="en-GB" dirty="0"/>
              <a:t>Not only that but </a:t>
            </a:r>
            <a:r>
              <a:rPr lang="en-GB" b="1" dirty="0">
                <a:solidFill>
                  <a:srgbClr val="FFFF00"/>
                </a:solidFill>
              </a:rPr>
              <a:t>research has shown </a:t>
            </a:r>
            <a:r>
              <a:rPr lang="en-GB" dirty="0"/>
              <a:t>that after doing the short classroom activity and being up and active for a few minutes, students </a:t>
            </a:r>
            <a:r>
              <a:rPr lang="en-GB" b="1" dirty="0">
                <a:solidFill>
                  <a:srgbClr val="FFFF00"/>
                </a:solidFill>
              </a:rPr>
              <a:t>behaviour in class improved</a:t>
            </a:r>
            <a:r>
              <a:rPr lang="en-GB" dirty="0"/>
              <a:t>, they were </a:t>
            </a:r>
            <a:r>
              <a:rPr lang="en-GB" b="1" dirty="0">
                <a:solidFill>
                  <a:srgbClr val="FFFF00"/>
                </a:solidFill>
              </a:rPr>
              <a:t>more focused </a:t>
            </a:r>
            <a:r>
              <a:rPr lang="en-GB" dirty="0"/>
              <a:t>and also </a:t>
            </a:r>
            <a:r>
              <a:rPr lang="en-GB" b="1" dirty="0">
                <a:solidFill>
                  <a:srgbClr val="FFFF00"/>
                </a:solidFill>
              </a:rPr>
              <a:t>more engaged </a:t>
            </a:r>
            <a:r>
              <a:rPr lang="en-GB" dirty="0"/>
              <a:t>in class.</a:t>
            </a:r>
          </a:p>
          <a:p>
            <a:r>
              <a:rPr lang="en-GB" dirty="0"/>
              <a:t>We have found it to be great when </a:t>
            </a:r>
            <a:r>
              <a:rPr lang="en-GB" b="1" dirty="0">
                <a:solidFill>
                  <a:srgbClr val="0070C0"/>
                </a:solidFill>
              </a:rPr>
              <a:t>used as a transition from one subject to another!</a:t>
            </a:r>
            <a:r>
              <a:rPr lang="en-GB" dirty="0"/>
              <a:t> It breaks up the lesson and allows the kids a short break to relax their minds! We hope it works just as well for you!</a:t>
            </a:r>
          </a:p>
        </p:txBody>
      </p:sp>
      <p:pic>
        <p:nvPicPr>
          <p:cNvPr id="3074" name="Picture 2" descr="Image result for why">
            <a:extLst>
              <a:ext uri="{FF2B5EF4-FFF2-40B4-BE49-F238E27FC236}">
                <a16:creationId xmlns:a16="http://schemas.microsoft.com/office/drawing/2014/main" id="{9541944F-E713-4678-96EC-7591A6C3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978">
            <a:off x="10282507" y="192074"/>
            <a:ext cx="1777886" cy="11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question">
            <a:extLst>
              <a:ext uri="{FF2B5EF4-FFF2-40B4-BE49-F238E27FC236}">
                <a16:creationId xmlns:a16="http://schemas.microsoft.com/office/drawing/2014/main" id="{35ACDA22-CE0B-4940-8A1C-BD9968C5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4211815"/>
            <a:ext cx="2266578" cy="22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id="{99516177-7A07-433B-B694-4122B1F22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98">
            <a:off x="111718" y="4287958"/>
            <a:ext cx="1406650" cy="172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F758-2CEB-43B1-9145-768F0E93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16DE-E744-47D0-A955-9F436C94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whole thing is done from the </a:t>
            </a:r>
            <a:r>
              <a:rPr lang="en-GB" b="1" dirty="0">
                <a:solidFill>
                  <a:srgbClr val="FFFF00"/>
                </a:solidFill>
              </a:rPr>
              <a:t>PowerPoint!</a:t>
            </a:r>
          </a:p>
          <a:p>
            <a:r>
              <a:rPr lang="en-GB" dirty="0"/>
              <a:t>What do you need to know? Simple….nothing! It’s designed so that </a:t>
            </a:r>
            <a:r>
              <a:rPr lang="en-GB" b="1" dirty="0">
                <a:solidFill>
                  <a:srgbClr val="FFFF00"/>
                </a:solidFill>
              </a:rPr>
              <a:t>you just read it, and keep clicking </a:t>
            </a:r>
            <a:r>
              <a:rPr lang="en-GB" dirty="0"/>
              <a:t>until the activity is finished!</a:t>
            </a:r>
          </a:p>
          <a:p>
            <a:r>
              <a:rPr lang="en-GB" b="1" dirty="0">
                <a:solidFill>
                  <a:srgbClr val="FFFF00"/>
                </a:solidFill>
              </a:rPr>
              <a:t>Some activities contain videos and questions pop-up</a:t>
            </a:r>
            <a:r>
              <a:rPr lang="en-GB" dirty="0"/>
              <a:t> after the activity so it’s probably best you </a:t>
            </a:r>
            <a:r>
              <a:rPr lang="en-GB" b="1" dirty="0">
                <a:solidFill>
                  <a:srgbClr val="FFFF00"/>
                </a:solidFill>
              </a:rPr>
              <a:t>have a quick look over it first </a:t>
            </a:r>
            <a:r>
              <a:rPr lang="en-GB" dirty="0"/>
              <a:t>just so you know what comes up and how far to go so that you don’t miss anything! </a:t>
            </a:r>
          </a:p>
          <a:p>
            <a:r>
              <a:rPr lang="en-GB" b="1" dirty="0">
                <a:solidFill>
                  <a:srgbClr val="FFFF00"/>
                </a:solidFill>
              </a:rPr>
              <a:t>Feel free to ask any of your own questions </a:t>
            </a:r>
            <a:r>
              <a:rPr lang="en-GB" dirty="0"/>
              <a:t>along with it too! We hope you and the kids enjoy it and find it beneficial!</a:t>
            </a:r>
          </a:p>
        </p:txBody>
      </p:sp>
      <p:pic>
        <p:nvPicPr>
          <p:cNvPr id="4098" name="Picture 2" descr="Image result for how">
            <a:extLst>
              <a:ext uri="{FF2B5EF4-FFF2-40B4-BE49-F238E27FC236}">
                <a16:creationId xmlns:a16="http://schemas.microsoft.com/office/drawing/2014/main" id="{052F83A8-34FB-4104-994E-FA74B5A02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674">
            <a:off x="9451667" y="-137393"/>
            <a:ext cx="275613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>
            <a:extLst>
              <a:ext uri="{FF2B5EF4-FFF2-40B4-BE49-F238E27FC236}">
                <a16:creationId xmlns:a16="http://schemas.microsoft.com/office/drawing/2014/main" id="{5EDA97B7-2715-46C6-805E-2147B4C1C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4018" r="14484" b="2667"/>
          <a:stretch/>
        </p:blipFill>
        <p:spPr bwMode="auto">
          <a:xfrm rot="21086927">
            <a:off x="10576059" y="5209889"/>
            <a:ext cx="129614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>
            <a:extLst>
              <a:ext uri="{FF2B5EF4-FFF2-40B4-BE49-F238E27FC236}">
                <a16:creationId xmlns:a16="http://schemas.microsoft.com/office/drawing/2014/main" id="{9BB52104-40D7-4C16-B66D-51A30997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038"/>
            <a:ext cx="1952228" cy="17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B065-4B5A-4A4E-A6A4-1A73E1B6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Walk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3364-1462-4905-B138-679FB612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3851918" cy="515888"/>
          </a:xfrm>
        </p:spPr>
        <p:txBody>
          <a:bodyPr/>
          <a:lstStyle/>
          <a:p>
            <a:r>
              <a:rPr lang="en-GB" dirty="0"/>
              <a:t>Each week starts like this:</a:t>
            </a:r>
          </a:p>
        </p:txBody>
      </p:sp>
      <p:pic>
        <p:nvPicPr>
          <p:cNvPr id="5" name="Picture 4" descr="Classroom Interventions - Week 6 - PowerPoint">
            <a:extLst>
              <a:ext uri="{FF2B5EF4-FFF2-40B4-BE49-F238E27FC236}">
                <a16:creationId xmlns:a16="http://schemas.microsoft.com/office/drawing/2014/main" id="{13967B91-3DA9-4CC8-B092-251ECBA2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t="24760" r="11009" b="8195"/>
          <a:stretch/>
        </p:blipFill>
        <p:spPr>
          <a:xfrm>
            <a:off x="2998068" y="2708920"/>
            <a:ext cx="5256584" cy="296403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AB12B4-B27A-4B75-9ACE-2558A7F25477}"/>
              </a:ext>
            </a:extLst>
          </p:cNvPr>
          <p:cNvSpPr txBox="1">
            <a:spLocks/>
          </p:cNvSpPr>
          <p:nvPr/>
        </p:nvSpPr>
        <p:spPr>
          <a:xfrm>
            <a:off x="7174532" y="1905000"/>
            <a:ext cx="4824536" cy="51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Each day is represented by a lock: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3D2E3-F3A3-4AD7-946D-3106894D91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9231" y="2420888"/>
            <a:ext cx="1126435" cy="98519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688D70-EEDA-47FD-816D-BEAA77A91E73}"/>
              </a:ext>
            </a:extLst>
          </p:cNvPr>
          <p:cNvSpPr txBox="1">
            <a:spLocks/>
          </p:cNvSpPr>
          <p:nvPr/>
        </p:nvSpPr>
        <p:spPr>
          <a:xfrm>
            <a:off x="8254652" y="3932993"/>
            <a:ext cx="3976973" cy="51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then disappears to reveal an icon related to the activity:</a:t>
            </a:r>
          </a:p>
        </p:txBody>
      </p:sp>
      <p:pic>
        <p:nvPicPr>
          <p:cNvPr id="9" name="Picture 8" descr="Frog down.jpg">
            <a:extLst>
              <a:ext uri="{FF2B5EF4-FFF2-40B4-BE49-F238E27FC236}">
                <a16:creationId xmlns:a16="http://schemas.microsoft.com/office/drawing/2014/main" id="{56B86A15-14A5-494A-A0BB-2E6AC3ED5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0" b="91702" l="5656" r="93439">
                        <a14:foregroundMark x1="42081" y1="5957" x2="42081" y2="19362"/>
                        <a14:foregroundMark x1="91855" y1="34255" x2="92534" y2="42128"/>
                        <a14:foregroundMark x1="93891" y1="71064" x2="91629" y2="67660"/>
                        <a14:foregroundMark x1="58371" y1="8723" x2="60407" y2="17234"/>
                        <a14:foregroundMark x1="7919" y1="34681" x2="7919" y2="42340"/>
                        <a14:foregroundMark x1="5882" y1="71064" x2="5882" y2="71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45" y="4988660"/>
            <a:ext cx="1219200" cy="972326"/>
          </a:xfrm>
          <a:prstGeom prst="rect">
            <a:avLst/>
          </a:prstGeom>
        </p:spPr>
      </p:pic>
      <p:pic>
        <p:nvPicPr>
          <p:cNvPr id="10" name="Picture 9" descr="Starfish.jpg">
            <a:extLst>
              <a:ext uri="{FF2B5EF4-FFF2-40B4-BE49-F238E27FC236}">
                <a16:creationId xmlns:a16="http://schemas.microsoft.com/office/drawing/2014/main" id="{7E005188-7FEF-423A-B93C-2CDD2577A8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29" y="5813572"/>
            <a:ext cx="1176800" cy="917667"/>
          </a:xfrm>
          <a:prstGeom prst="rect">
            <a:avLst/>
          </a:prstGeom>
        </p:spPr>
      </p:pic>
      <p:pic>
        <p:nvPicPr>
          <p:cNvPr id="11" name="Picture 10" descr="Pig kick.jpg">
            <a:extLst>
              <a:ext uri="{FF2B5EF4-FFF2-40B4-BE49-F238E27FC236}">
                <a16:creationId xmlns:a16="http://schemas.microsoft.com/office/drawing/2014/main" id="{132BA896-F97D-4D51-8393-7FDE6ACD65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5" t="8327" r="36377" b="12685"/>
          <a:stretch/>
        </p:blipFill>
        <p:spPr>
          <a:xfrm>
            <a:off x="9999268" y="4858182"/>
            <a:ext cx="681049" cy="1102804"/>
          </a:xfrm>
          <a:prstGeom prst="rect">
            <a:avLst/>
          </a:prstGeom>
        </p:spPr>
      </p:pic>
      <p:pic>
        <p:nvPicPr>
          <p:cNvPr id="12" name="Picture 10" descr="Image result for cartoon thinking">
            <a:extLst>
              <a:ext uri="{FF2B5EF4-FFF2-40B4-BE49-F238E27FC236}">
                <a16:creationId xmlns:a16="http://schemas.microsoft.com/office/drawing/2014/main" id="{D082AA4E-B343-473E-B7BC-F0940DC5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795" y="5589240"/>
            <a:ext cx="1179273" cy="114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F6046D-BE18-4B01-9766-B0327158E01C}"/>
              </a:ext>
            </a:extLst>
          </p:cNvPr>
          <p:cNvSpPr txBox="1">
            <a:spLocks/>
          </p:cNvSpPr>
          <p:nvPr/>
        </p:nvSpPr>
        <p:spPr>
          <a:xfrm>
            <a:off x="2098401" y="5773820"/>
            <a:ext cx="6382444" cy="51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 the last day of each week they get to follow along to a Go Noodle video, these are great fun to just jump around to!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1CD12-9D25-437F-956F-1B3732F04881}"/>
              </a:ext>
            </a:extLst>
          </p:cNvPr>
          <p:cNvSpPr/>
          <p:nvPr/>
        </p:nvSpPr>
        <p:spPr>
          <a:xfrm>
            <a:off x="2771875" y="5073353"/>
            <a:ext cx="5569492" cy="515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9DAC07-D83C-4C8C-B37B-2B3002846D9A}"/>
              </a:ext>
            </a:extLst>
          </p:cNvPr>
          <p:cNvSpPr txBox="1">
            <a:spLocks/>
          </p:cNvSpPr>
          <p:nvPr/>
        </p:nvSpPr>
        <p:spPr>
          <a:xfrm>
            <a:off x="95477" y="2955580"/>
            <a:ext cx="2763823" cy="2117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 the end of each week a letter is revealed too and the students have to guess the word and you can discuss what it means!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F6FA0-2ED9-428F-886C-75EF68621B33}"/>
              </a:ext>
            </a:extLst>
          </p:cNvPr>
          <p:cNvSpPr/>
          <p:nvPr/>
        </p:nvSpPr>
        <p:spPr>
          <a:xfrm>
            <a:off x="2806865" y="2605347"/>
            <a:ext cx="5569492" cy="5158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4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31EA-241B-49F1-895D-AE0AD41B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The Daily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150D-21A1-4497-A356-8A563EA8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5" y="1916832"/>
            <a:ext cx="5836077" cy="803920"/>
          </a:xfrm>
        </p:spPr>
        <p:txBody>
          <a:bodyPr/>
          <a:lstStyle/>
          <a:p>
            <a:r>
              <a:rPr lang="en-GB" dirty="0"/>
              <a:t>Each day then looks something like this: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E3C885-3891-4EC3-B867-963B214A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6" t="22680" r="10418" b="11122"/>
          <a:stretch/>
        </p:blipFill>
        <p:spPr>
          <a:xfrm>
            <a:off x="2754025" y="2348880"/>
            <a:ext cx="7263693" cy="412263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4057CA-6018-4D8D-95CA-B3550F01DAB7}"/>
              </a:ext>
            </a:extLst>
          </p:cNvPr>
          <p:cNvSpPr txBox="1">
            <a:spLocks/>
          </p:cNvSpPr>
          <p:nvPr/>
        </p:nvSpPr>
        <p:spPr>
          <a:xfrm>
            <a:off x="9962257" y="4819325"/>
            <a:ext cx="2091661" cy="80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Instructions can literally be read from the board: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887936-1A99-4B8C-86CF-AC94FD54D89E}"/>
              </a:ext>
            </a:extLst>
          </p:cNvPr>
          <p:cNvSpPr/>
          <p:nvPr/>
        </p:nvSpPr>
        <p:spPr>
          <a:xfrm>
            <a:off x="6598468" y="3008784"/>
            <a:ext cx="3312368" cy="322852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6A3412-B8C5-4CB4-99CC-2C884A8E14E6}"/>
              </a:ext>
            </a:extLst>
          </p:cNvPr>
          <p:cNvSpPr txBox="1">
            <a:spLocks/>
          </p:cNvSpPr>
          <p:nvPr/>
        </p:nvSpPr>
        <p:spPr>
          <a:xfrm>
            <a:off x="333772" y="4417365"/>
            <a:ext cx="2091661" cy="80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Pictures should help you and the kids know what to look like: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F99C3C4-CEC0-4E9E-9E9D-FDAC49B83552}"/>
              </a:ext>
            </a:extLst>
          </p:cNvPr>
          <p:cNvSpPr/>
          <p:nvPr/>
        </p:nvSpPr>
        <p:spPr>
          <a:xfrm>
            <a:off x="2566020" y="3023788"/>
            <a:ext cx="2823449" cy="2907234"/>
          </a:xfrm>
          <a:prstGeom prst="flowChartConnector">
            <a:avLst/>
          </a:prstGeom>
          <a:noFill/>
          <a:ln w="57150">
            <a:solidFill>
              <a:srgbClr val="0070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9B46F1-8251-4CB8-98B0-B8E0C9457E81}"/>
              </a:ext>
            </a:extLst>
          </p:cNvPr>
          <p:cNvSpPr txBox="1">
            <a:spLocks/>
          </p:cNvSpPr>
          <p:nvPr/>
        </p:nvSpPr>
        <p:spPr>
          <a:xfrm>
            <a:off x="9945830" y="1594314"/>
            <a:ext cx="2091661" cy="80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Sometimes questions or tips can pop up during the activity so look out for those!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7007BC9-1AD8-428C-829D-C4CA06E41752}"/>
              </a:ext>
            </a:extLst>
          </p:cNvPr>
          <p:cNvSpPr/>
          <p:nvPr/>
        </p:nvSpPr>
        <p:spPr>
          <a:xfrm rot="20090311">
            <a:off x="7913527" y="2622531"/>
            <a:ext cx="2392048" cy="510381"/>
          </a:xfrm>
          <a:prstGeom prst="leftArrow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F5CE-0959-4991-9EA4-32A3C15B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The Daily Activities</a:t>
            </a:r>
          </a:p>
        </p:txBody>
      </p:sp>
      <p:pic>
        <p:nvPicPr>
          <p:cNvPr id="5" name="Content Placeholder 4" descr="Classroom Interventions - Week 6 - PowerPoint">
            <a:extLst>
              <a:ext uri="{FF2B5EF4-FFF2-40B4-BE49-F238E27FC236}">
                <a16:creationId xmlns:a16="http://schemas.microsoft.com/office/drawing/2014/main" id="{053C78AC-C2A0-4E93-A83B-02E5FBA23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 t="25590" r="10028" b="6912"/>
          <a:stretch/>
        </p:blipFill>
        <p:spPr>
          <a:xfrm>
            <a:off x="2458008" y="2132856"/>
            <a:ext cx="7272808" cy="3985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F307F-2801-41B0-A099-1D66592B6DD6}"/>
              </a:ext>
            </a:extLst>
          </p:cNvPr>
          <p:cNvSpPr txBox="1"/>
          <p:nvPr/>
        </p:nvSpPr>
        <p:spPr>
          <a:xfrm>
            <a:off x="521432" y="2492896"/>
            <a:ext cx="165618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As well as tips, other challenges or questions can pop up after the activity!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B31E1-3FAE-4674-88C3-C774EAD0BAEB}"/>
              </a:ext>
            </a:extLst>
          </p:cNvPr>
          <p:cNvSpPr txBox="1"/>
          <p:nvPr/>
        </p:nvSpPr>
        <p:spPr>
          <a:xfrm>
            <a:off x="10011208" y="2492896"/>
            <a:ext cx="165618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Feel free to add questions to this part of the activity to get them thinking even more!</a:t>
            </a:r>
          </a:p>
        </p:txBody>
      </p:sp>
    </p:spTree>
    <p:extLst>
      <p:ext uri="{BB962C8B-B14F-4D97-AF65-F5344CB8AC3E}">
        <p14:creationId xmlns:p14="http://schemas.microsoft.com/office/powerpoint/2010/main" val="18075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1AEC-C328-4910-9971-F1AE7435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Your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187F-8EFF-421F-AB35-B3CB76AA7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most important job for this: </a:t>
            </a:r>
          </a:p>
        </p:txBody>
      </p:sp>
      <p:pic>
        <p:nvPicPr>
          <p:cNvPr id="5122" name="Picture 2" descr="Image result for mr bump">
            <a:extLst>
              <a:ext uri="{FF2B5EF4-FFF2-40B4-BE49-F238E27FC236}">
                <a16:creationId xmlns:a16="http://schemas.microsoft.com/office/drawing/2014/main" id="{3A93D195-4905-4855-A2F4-B5E5BA097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25475" r="29741" b="23343"/>
          <a:stretch/>
        </p:blipFill>
        <p:spPr bwMode="auto">
          <a:xfrm>
            <a:off x="2494012" y="2564904"/>
            <a:ext cx="27363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E8F71-6C64-4BA9-89EA-12A102F280F8}"/>
              </a:ext>
            </a:extLst>
          </p:cNvPr>
          <p:cNvSpPr txBox="1"/>
          <p:nvPr/>
        </p:nvSpPr>
        <p:spPr>
          <a:xfrm>
            <a:off x="5590356" y="2917335"/>
            <a:ext cx="417646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4800" b="1" dirty="0">
                <a:solidFill>
                  <a:srgbClr val="0070C0"/>
                </a:solidFill>
              </a:rPr>
              <a:t>Just make sure that nobody ends up like </a:t>
            </a:r>
            <a:r>
              <a:rPr lang="en-GB" sz="4800" b="1" dirty="0" err="1">
                <a:solidFill>
                  <a:srgbClr val="0070C0"/>
                </a:solidFill>
              </a:rPr>
              <a:t>Mr.Bump</a:t>
            </a:r>
            <a:r>
              <a:rPr lang="en-GB" sz="48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88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9374-FC07-4397-9400-03DBF423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9695-E0AB-4AD1-A46C-1F1FE71A5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146" name="Picture 2" descr="Image result for thank you written in chalk">
            <a:extLst>
              <a:ext uri="{FF2B5EF4-FFF2-40B4-BE49-F238E27FC236}">
                <a16:creationId xmlns:a16="http://schemas.microsoft.com/office/drawing/2014/main" id="{6525DD62-E847-459D-9009-95C054A9D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5919" r="6153" b="5919"/>
          <a:stretch/>
        </p:blipFill>
        <p:spPr bwMode="auto">
          <a:xfrm>
            <a:off x="1173798" y="35473"/>
            <a:ext cx="9841227" cy="67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84</TotalTime>
  <Words>518</Words>
  <Application>Microsoft Macintosh PowerPoint</Application>
  <PresentationFormat>Custom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Chalkboard 16x9</vt:lpstr>
      <vt:lpstr>Moving Well-Being Well Classroom Activity Tutorial</vt:lpstr>
      <vt:lpstr>Outline</vt:lpstr>
      <vt:lpstr>Why do it?</vt:lpstr>
      <vt:lpstr>How does it work?</vt:lpstr>
      <vt:lpstr>Walk through</vt:lpstr>
      <vt:lpstr>The Daily Activities</vt:lpstr>
      <vt:lpstr>The Daily Activities</vt:lpstr>
      <vt:lpstr>Your Role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Well, Being Well Classroom Activity Tutorial</dc:title>
  <dc:creator>User</dc:creator>
  <cp:lastModifiedBy>Microsoft Office User</cp:lastModifiedBy>
  <cp:revision>11</cp:revision>
  <dcterms:created xsi:type="dcterms:W3CDTF">2019-01-06T12:59:47Z</dcterms:created>
  <dcterms:modified xsi:type="dcterms:W3CDTF">2019-01-11T10:11:52Z</dcterms:modified>
</cp:coreProperties>
</file>