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14" r:id="rId1"/>
  </p:sldMasterIdLst>
  <p:notesMasterIdLst>
    <p:notesMasterId r:id="rId15"/>
  </p:notesMasterIdLst>
  <p:sldIdLst>
    <p:sldId id="256" r:id="rId2"/>
    <p:sldId id="257" r:id="rId3"/>
    <p:sldId id="300" r:id="rId4"/>
    <p:sldId id="258" r:id="rId5"/>
    <p:sldId id="301" r:id="rId6"/>
    <p:sldId id="259" r:id="rId7"/>
    <p:sldId id="302" r:id="rId8"/>
    <p:sldId id="260" r:id="rId9"/>
    <p:sldId id="303" r:id="rId10"/>
    <p:sldId id="262" r:id="rId11"/>
    <p:sldId id="304" r:id="rId12"/>
    <p:sldId id="261" r:id="rId13"/>
    <p:sldId id="263"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BC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F24CBC-D461-4ECA-A489-D3A30E0FB795}" type="datetimeFigureOut">
              <a:rPr lang="en-US" smtClean="0"/>
              <a:t>1/5/2019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51351B-2C5D-457B-ABE5-B64DBC7BD410}" type="slidenum">
              <a:rPr lang="en-US" smtClean="0"/>
              <a:t>‹#›</a:t>
            </a:fld>
            <a:endParaRPr lang="en-US" dirty="0"/>
          </a:p>
        </p:txBody>
      </p:sp>
    </p:spTree>
    <p:extLst>
      <p:ext uri="{BB962C8B-B14F-4D97-AF65-F5344CB8AC3E}">
        <p14:creationId xmlns:p14="http://schemas.microsoft.com/office/powerpoint/2010/main" val="2027000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can be changed to reflect your school’s specific rules. </a:t>
            </a:r>
          </a:p>
        </p:txBody>
      </p:sp>
      <p:sp>
        <p:nvSpPr>
          <p:cNvPr id="4" name="Slide Number Placeholder 3"/>
          <p:cNvSpPr>
            <a:spLocks noGrp="1"/>
          </p:cNvSpPr>
          <p:nvPr>
            <p:ph type="sldNum" sz="quarter" idx="10"/>
          </p:nvPr>
        </p:nvSpPr>
        <p:spPr/>
        <p:txBody>
          <a:bodyPr/>
          <a:lstStyle/>
          <a:p>
            <a:fld id="{C051351B-2C5D-457B-ABE5-B64DBC7BD410}" type="slidenum">
              <a:rPr lang="en-US" smtClean="0"/>
              <a:t>1</a:t>
            </a:fld>
            <a:endParaRPr lang="en-US" dirty="0"/>
          </a:p>
        </p:txBody>
      </p:sp>
    </p:spTree>
    <p:extLst>
      <p:ext uri="{BB962C8B-B14F-4D97-AF65-F5344CB8AC3E}">
        <p14:creationId xmlns:p14="http://schemas.microsoft.com/office/powerpoint/2010/main" val="3519045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this verbiage to the language your school uses. </a:t>
            </a:r>
          </a:p>
        </p:txBody>
      </p:sp>
      <p:sp>
        <p:nvSpPr>
          <p:cNvPr id="4" name="Slide Number Placeholder 3"/>
          <p:cNvSpPr>
            <a:spLocks noGrp="1"/>
          </p:cNvSpPr>
          <p:nvPr>
            <p:ph type="sldNum" sz="quarter" idx="10"/>
          </p:nvPr>
        </p:nvSpPr>
        <p:spPr/>
        <p:txBody>
          <a:bodyPr/>
          <a:lstStyle/>
          <a:p>
            <a:fld id="{C051351B-2C5D-457B-ABE5-B64DBC7BD410}" type="slidenum">
              <a:rPr lang="en-US" smtClean="0"/>
              <a:t>8</a:t>
            </a:fld>
            <a:endParaRPr lang="en-US" dirty="0"/>
          </a:p>
        </p:txBody>
      </p:sp>
    </p:spTree>
    <p:extLst>
      <p:ext uri="{BB962C8B-B14F-4D97-AF65-F5344CB8AC3E}">
        <p14:creationId xmlns:p14="http://schemas.microsoft.com/office/powerpoint/2010/main" val="4253047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542C410-CA8E-4363-B2A5-C992C048EF26}" type="datetimeFigureOut">
              <a:rPr lang="en-US" smtClean="0"/>
              <a:t>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3123293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42C410-CA8E-4363-B2A5-C992C048EF26}" type="datetimeFigureOut">
              <a:rPr lang="en-US" smtClean="0"/>
              <a:t>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945427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B542C410-CA8E-4363-B2A5-C992C048EF26}" type="datetimeFigureOut">
              <a:rPr lang="en-US" smtClean="0"/>
              <a:t>1/5/2019</a:t>
            </a:fld>
            <a:endParaRPr lang="en-US" dirty="0"/>
          </a:p>
        </p:txBody>
      </p:sp>
      <p:sp>
        <p:nvSpPr>
          <p:cNvPr id="5" name="Footer Placeholder 4"/>
          <p:cNvSpPr>
            <a:spLocks noGrp="1"/>
          </p:cNvSpPr>
          <p:nvPr>
            <p:ph type="ftr" sz="quarter" idx="11"/>
          </p:nvPr>
        </p:nvSpPr>
        <p:spPr>
          <a:xfrm>
            <a:off x="3776135" y="6422854"/>
            <a:ext cx="4279669" cy="365125"/>
          </a:xfrm>
        </p:spPr>
        <p:txBody>
          <a:bodyPr/>
          <a:lstStyle/>
          <a:p>
            <a:endParaRPr lang="en-US" dirty="0"/>
          </a:p>
        </p:txBody>
      </p:sp>
      <p:sp>
        <p:nvSpPr>
          <p:cNvPr id="6" name="Slide Number Placeholder 5"/>
          <p:cNvSpPr>
            <a:spLocks noGrp="1"/>
          </p:cNvSpPr>
          <p:nvPr>
            <p:ph type="sldNum" sz="quarter" idx="12"/>
          </p:nvPr>
        </p:nvSpPr>
        <p:spPr>
          <a:xfrm>
            <a:off x="8073048" y="6422854"/>
            <a:ext cx="879759" cy="365125"/>
          </a:xfrm>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1101354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42C410-CA8E-4363-B2A5-C992C048EF26}" type="datetimeFigureOut">
              <a:rPr lang="en-US" smtClean="0"/>
              <a:t>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2367582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B542C410-CA8E-4363-B2A5-C992C048EF26}" type="datetimeFigureOut">
              <a:rPr lang="en-US" smtClean="0"/>
              <a:t>1/5/2019</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0079CAC6-A72B-4EF8-B465-34FA47827E7F}" type="slidenum">
              <a:rPr lang="en-US" smtClean="0"/>
              <a:t>‹#›</a:t>
            </a:fld>
            <a:endParaRPr lang="en-US" dirty="0"/>
          </a:p>
        </p:txBody>
      </p:sp>
    </p:spTree>
    <p:extLst>
      <p:ext uri="{BB962C8B-B14F-4D97-AF65-F5344CB8AC3E}">
        <p14:creationId xmlns:p14="http://schemas.microsoft.com/office/powerpoint/2010/main" val="399760607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42C410-CA8E-4363-B2A5-C992C048EF26}" type="datetimeFigureOut">
              <a:rPr lang="en-US" smtClean="0"/>
              <a:t>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256601649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42C410-CA8E-4363-B2A5-C992C048EF26}" type="datetimeFigureOut">
              <a:rPr lang="en-US" smtClean="0"/>
              <a:t>1/5/2019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64065215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42C410-CA8E-4363-B2A5-C992C048EF26}" type="datetimeFigureOut">
              <a:rPr lang="en-US" smtClean="0"/>
              <a:t>1/5/2019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1656017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42C410-CA8E-4363-B2A5-C992C048EF26}" type="datetimeFigureOut">
              <a:rPr lang="en-US" smtClean="0"/>
              <a:t>1/5/2019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407269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542C410-CA8E-4363-B2A5-C992C048EF26}" type="datetimeFigureOut">
              <a:rPr lang="en-US" smtClean="0"/>
              <a:t>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152350777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542C410-CA8E-4363-B2A5-C992C048EF26}" type="datetimeFigureOut">
              <a:rPr lang="en-US" smtClean="0"/>
              <a:t>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79CAC6-A72B-4EF8-B465-34FA47827E7F}" type="slidenum">
              <a:rPr lang="en-US" smtClean="0"/>
              <a:t>‹#›</a:t>
            </a:fld>
            <a:endParaRPr lang="en-US" dirty="0"/>
          </a:p>
        </p:txBody>
      </p:sp>
    </p:spTree>
    <p:extLst>
      <p:ext uri="{BB962C8B-B14F-4D97-AF65-F5344CB8AC3E}">
        <p14:creationId xmlns:p14="http://schemas.microsoft.com/office/powerpoint/2010/main" val="3736791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B542C410-CA8E-4363-B2A5-C992C048EF26}" type="datetimeFigureOut">
              <a:rPr lang="en-US" smtClean="0"/>
              <a:t>1/5/2019</a:t>
            </a:fld>
            <a:endParaRPr lang="en-US" dirty="0"/>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dirty="0"/>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0079CAC6-A72B-4EF8-B465-34FA47827E7F}" type="slidenum">
              <a:rPr lang="en-US" smtClean="0"/>
              <a:t>‹#›</a:t>
            </a:fld>
            <a:endParaRPr lang="en-US" dirty="0"/>
          </a:p>
        </p:txBody>
      </p:sp>
    </p:spTree>
    <p:extLst>
      <p:ext uri="{BB962C8B-B14F-4D97-AF65-F5344CB8AC3E}">
        <p14:creationId xmlns:p14="http://schemas.microsoft.com/office/powerpoint/2010/main" val="3475944540"/>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13" Type="http://schemas.openxmlformats.org/officeDocument/2006/relationships/image" Target="../media/image16.jpeg"/><Relationship Id="rId18" Type="http://schemas.openxmlformats.org/officeDocument/2006/relationships/image" Target="../media/image20.jpg"/><Relationship Id="rId26" Type="http://schemas.openxmlformats.org/officeDocument/2006/relationships/image" Target="../media/image25.jpeg"/><Relationship Id="rId39" Type="http://schemas.openxmlformats.org/officeDocument/2006/relationships/image" Target="../media/image32.png"/><Relationship Id="rId3" Type="http://schemas.openxmlformats.org/officeDocument/2006/relationships/image" Target="../media/image9.png"/><Relationship Id="rId21" Type="http://schemas.openxmlformats.org/officeDocument/2006/relationships/image" Target="../media/image22.png"/><Relationship Id="rId34" Type="http://schemas.microsoft.com/office/2007/relationships/hdphoto" Target="../media/hdphoto11.wdp"/><Relationship Id="rId42" Type="http://schemas.microsoft.com/office/2007/relationships/hdphoto" Target="../media/hdphoto15.wdp"/><Relationship Id="rId47" Type="http://schemas.openxmlformats.org/officeDocument/2006/relationships/image" Target="../media/image41.png"/><Relationship Id="rId50" Type="http://schemas.openxmlformats.org/officeDocument/2006/relationships/image" Target="../media/image38.jpeg"/><Relationship Id="rId7" Type="http://schemas.openxmlformats.org/officeDocument/2006/relationships/image" Target="../media/image12.png"/><Relationship Id="rId12" Type="http://schemas.microsoft.com/office/2007/relationships/hdphoto" Target="../media/hdphoto3.wdp"/><Relationship Id="rId17" Type="http://schemas.openxmlformats.org/officeDocument/2006/relationships/image" Target="../media/image19.jpeg"/><Relationship Id="rId25" Type="http://schemas.openxmlformats.org/officeDocument/2006/relationships/image" Target="../media/image24.tiff"/><Relationship Id="rId33" Type="http://schemas.openxmlformats.org/officeDocument/2006/relationships/image" Target="../media/image29.png"/><Relationship Id="rId38" Type="http://schemas.microsoft.com/office/2007/relationships/hdphoto" Target="../media/hdphoto13.wdp"/><Relationship Id="rId46" Type="http://schemas.microsoft.com/office/2007/relationships/hdphoto" Target="../media/hdphoto17.wdp"/><Relationship Id="rId2" Type="http://schemas.openxmlformats.org/officeDocument/2006/relationships/image" Target="../media/image8.tiff"/><Relationship Id="rId16" Type="http://schemas.microsoft.com/office/2007/relationships/hdphoto" Target="../media/hdphoto4.wdp"/><Relationship Id="rId20" Type="http://schemas.microsoft.com/office/2007/relationships/hdphoto" Target="../media/hdphoto5.wdp"/><Relationship Id="rId29" Type="http://schemas.openxmlformats.org/officeDocument/2006/relationships/image" Target="../media/image27.png"/><Relationship Id="rId41"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5.png"/><Relationship Id="rId24" Type="http://schemas.microsoft.com/office/2007/relationships/hdphoto" Target="../media/hdphoto7.wdp"/><Relationship Id="rId32" Type="http://schemas.microsoft.com/office/2007/relationships/hdphoto" Target="../media/hdphoto10.wdp"/><Relationship Id="rId37" Type="http://schemas.openxmlformats.org/officeDocument/2006/relationships/image" Target="../media/image31.png"/><Relationship Id="rId40" Type="http://schemas.microsoft.com/office/2007/relationships/hdphoto" Target="../media/hdphoto14.wdp"/><Relationship Id="rId45" Type="http://schemas.openxmlformats.org/officeDocument/2006/relationships/image" Target="../media/image39.png"/><Relationship Id="rId5" Type="http://schemas.openxmlformats.org/officeDocument/2006/relationships/image" Target="../media/image10.jpg"/><Relationship Id="rId15" Type="http://schemas.openxmlformats.org/officeDocument/2006/relationships/image" Target="../media/image18.png"/><Relationship Id="rId23" Type="http://schemas.openxmlformats.org/officeDocument/2006/relationships/image" Target="../media/image23.png"/><Relationship Id="rId28" Type="http://schemas.microsoft.com/office/2007/relationships/hdphoto" Target="../media/hdphoto8.wdp"/><Relationship Id="rId36" Type="http://schemas.microsoft.com/office/2007/relationships/hdphoto" Target="../media/hdphoto12.wdp"/><Relationship Id="rId49" Type="http://schemas.openxmlformats.org/officeDocument/2006/relationships/image" Target="../media/image35.jpeg"/><Relationship Id="rId10" Type="http://schemas.openxmlformats.org/officeDocument/2006/relationships/image" Target="../media/image14.tiff"/><Relationship Id="rId19" Type="http://schemas.openxmlformats.org/officeDocument/2006/relationships/image" Target="../media/image21.png"/><Relationship Id="rId31" Type="http://schemas.openxmlformats.org/officeDocument/2006/relationships/image" Target="../media/image28.png"/><Relationship Id="rId44" Type="http://schemas.microsoft.com/office/2007/relationships/hdphoto" Target="../media/hdphoto16.wdp"/><Relationship Id="rId52" Type="http://schemas.openxmlformats.org/officeDocument/2006/relationships/image" Target="../media/image37.jpeg"/><Relationship Id="rId4" Type="http://schemas.microsoft.com/office/2007/relationships/hdphoto" Target="../media/hdphoto1.wdp"/><Relationship Id="rId9" Type="http://schemas.openxmlformats.org/officeDocument/2006/relationships/image" Target="../media/image13.png"/><Relationship Id="rId14" Type="http://schemas.openxmlformats.org/officeDocument/2006/relationships/image" Target="../media/image17.png"/><Relationship Id="rId22" Type="http://schemas.microsoft.com/office/2007/relationships/hdphoto" Target="../media/hdphoto6.wdp"/><Relationship Id="rId27" Type="http://schemas.openxmlformats.org/officeDocument/2006/relationships/image" Target="../media/image26.png"/><Relationship Id="rId30" Type="http://schemas.microsoft.com/office/2007/relationships/hdphoto" Target="../media/hdphoto9.wdp"/><Relationship Id="rId35" Type="http://schemas.openxmlformats.org/officeDocument/2006/relationships/image" Target="../media/image30.png"/><Relationship Id="rId43" Type="http://schemas.openxmlformats.org/officeDocument/2006/relationships/image" Target="../media/image34.png"/><Relationship Id="rId48" Type="http://schemas.microsoft.com/office/2007/relationships/hdphoto" Target="../media/hdphoto19.wdp"/><Relationship Id="rId8" Type="http://schemas.microsoft.com/office/2007/relationships/hdphoto" Target="../media/hdphoto2.wdp"/><Relationship Id="rId51"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6.jpeg"/><Relationship Id="rId18" Type="http://schemas.openxmlformats.org/officeDocument/2006/relationships/image" Target="../media/image20.jpg"/><Relationship Id="rId26" Type="http://schemas.openxmlformats.org/officeDocument/2006/relationships/image" Target="../media/image25.jpeg"/><Relationship Id="rId39" Type="http://schemas.openxmlformats.org/officeDocument/2006/relationships/image" Target="../media/image32.png"/><Relationship Id="rId3" Type="http://schemas.openxmlformats.org/officeDocument/2006/relationships/image" Target="../media/image9.png"/><Relationship Id="rId21" Type="http://schemas.openxmlformats.org/officeDocument/2006/relationships/image" Target="../media/image22.png"/><Relationship Id="rId34" Type="http://schemas.microsoft.com/office/2007/relationships/hdphoto" Target="../media/hdphoto11.wdp"/><Relationship Id="rId42" Type="http://schemas.microsoft.com/office/2007/relationships/hdphoto" Target="../media/hdphoto15.wdp"/><Relationship Id="rId47" Type="http://schemas.openxmlformats.org/officeDocument/2006/relationships/image" Target="../media/image37.jpeg"/><Relationship Id="rId7" Type="http://schemas.openxmlformats.org/officeDocument/2006/relationships/image" Target="../media/image12.png"/><Relationship Id="rId12" Type="http://schemas.microsoft.com/office/2007/relationships/hdphoto" Target="../media/hdphoto3.wdp"/><Relationship Id="rId17" Type="http://schemas.openxmlformats.org/officeDocument/2006/relationships/image" Target="../media/image19.jpeg"/><Relationship Id="rId25" Type="http://schemas.openxmlformats.org/officeDocument/2006/relationships/image" Target="../media/image24.tiff"/><Relationship Id="rId33" Type="http://schemas.openxmlformats.org/officeDocument/2006/relationships/image" Target="../media/image29.png"/><Relationship Id="rId38" Type="http://schemas.microsoft.com/office/2007/relationships/hdphoto" Target="../media/hdphoto13.wdp"/><Relationship Id="rId46" Type="http://schemas.openxmlformats.org/officeDocument/2006/relationships/image" Target="../media/image36.jpeg"/><Relationship Id="rId2" Type="http://schemas.openxmlformats.org/officeDocument/2006/relationships/image" Target="../media/image8.tiff"/><Relationship Id="rId16" Type="http://schemas.microsoft.com/office/2007/relationships/hdphoto" Target="../media/hdphoto4.wdp"/><Relationship Id="rId20" Type="http://schemas.microsoft.com/office/2007/relationships/hdphoto" Target="../media/hdphoto5.wdp"/><Relationship Id="rId29" Type="http://schemas.openxmlformats.org/officeDocument/2006/relationships/image" Target="../media/image27.png"/><Relationship Id="rId41"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5.png"/><Relationship Id="rId24" Type="http://schemas.microsoft.com/office/2007/relationships/hdphoto" Target="../media/hdphoto7.wdp"/><Relationship Id="rId32" Type="http://schemas.microsoft.com/office/2007/relationships/hdphoto" Target="../media/hdphoto10.wdp"/><Relationship Id="rId37" Type="http://schemas.openxmlformats.org/officeDocument/2006/relationships/image" Target="../media/image31.png"/><Relationship Id="rId40" Type="http://schemas.microsoft.com/office/2007/relationships/hdphoto" Target="../media/hdphoto14.wdp"/><Relationship Id="rId45" Type="http://schemas.openxmlformats.org/officeDocument/2006/relationships/image" Target="../media/image35.jpeg"/><Relationship Id="rId5" Type="http://schemas.openxmlformats.org/officeDocument/2006/relationships/image" Target="../media/image10.jpg"/><Relationship Id="rId15" Type="http://schemas.openxmlformats.org/officeDocument/2006/relationships/image" Target="../media/image18.png"/><Relationship Id="rId23" Type="http://schemas.openxmlformats.org/officeDocument/2006/relationships/image" Target="../media/image23.png"/><Relationship Id="rId28" Type="http://schemas.microsoft.com/office/2007/relationships/hdphoto" Target="../media/hdphoto8.wdp"/><Relationship Id="rId36" Type="http://schemas.microsoft.com/office/2007/relationships/hdphoto" Target="../media/hdphoto12.wdp"/><Relationship Id="rId10" Type="http://schemas.openxmlformats.org/officeDocument/2006/relationships/image" Target="../media/image14.tiff"/><Relationship Id="rId19" Type="http://schemas.openxmlformats.org/officeDocument/2006/relationships/image" Target="../media/image21.png"/><Relationship Id="rId31" Type="http://schemas.openxmlformats.org/officeDocument/2006/relationships/image" Target="../media/image28.png"/><Relationship Id="rId44" Type="http://schemas.microsoft.com/office/2007/relationships/hdphoto" Target="../media/hdphoto16.wdp"/><Relationship Id="rId4" Type="http://schemas.microsoft.com/office/2007/relationships/hdphoto" Target="../media/hdphoto1.wdp"/><Relationship Id="rId9" Type="http://schemas.openxmlformats.org/officeDocument/2006/relationships/image" Target="../media/image13.png"/><Relationship Id="rId14" Type="http://schemas.openxmlformats.org/officeDocument/2006/relationships/image" Target="../media/image17.png"/><Relationship Id="rId22" Type="http://schemas.microsoft.com/office/2007/relationships/hdphoto" Target="../media/hdphoto6.wdp"/><Relationship Id="rId27" Type="http://schemas.openxmlformats.org/officeDocument/2006/relationships/image" Target="../media/image26.png"/><Relationship Id="rId30" Type="http://schemas.microsoft.com/office/2007/relationships/hdphoto" Target="../media/hdphoto9.wdp"/><Relationship Id="rId35" Type="http://schemas.openxmlformats.org/officeDocument/2006/relationships/image" Target="../media/image30.png"/><Relationship Id="rId43"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6.jpeg"/><Relationship Id="rId18" Type="http://schemas.openxmlformats.org/officeDocument/2006/relationships/image" Target="../media/image20.jpg"/><Relationship Id="rId26" Type="http://schemas.openxmlformats.org/officeDocument/2006/relationships/image" Target="../media/image25.jpeg"/><Relationship Id="rId39" Type="http://schemas.openxmlformats.org/officeDocument/2006/relationships/image" Target="../media/image32.png"/><Relationship Id="rId3" Type="http://schemas.openxmlformats.org/officeDocument/2006/relationships/image" Target="../media/image9.png"/><Relationship Id="rId21" Type="http://schemas.openxmlformats.org/officeDocument/2006/relationships/image" Target="../media/image22.png"/><Relationship Id="rId34" Type="http://schemas.microsoft.com/office/2007/relationships/hdphoto" Target="../media/hdphoto11.wdp"/><Relationship Id="rId42" Type="http://schemas.microsoft.com/office/2007/relationships/hdphoto" Target="../media/hdphoto15.wdp"/><Relationship Id="rId47" Type="http://schemas.openxmlformats.org/officeDocument/2006/relationships/image" Target="../media/image36.jpeg"/><Relationship Id="rId7" Type="http://schemas.openxmlformats.org/officeDocument/2006/relationships/image" Target="../media/image12.png"/><Relationship Id="rId12" Type="http://schemas.microsoft.com/office/2007/relationships/hdphoto" Target="../media/hdphoto3.wdp"/><Relationship Id="rId17" Type="http://schemas.openxmlformats.org/officeDocument/2006/relationships/image" Target="../media/image19.jpeg"/><Relationship Id="rId25" Type="http://schemas.openxmlformats.org/officeDocument/2006/relationships/image" Target="../media/image24.tiff"/><Relationship Id="rId33" Type="http://schemas.openxmlformats.org/officeDocument/2006/relationships/image" Target="../media/image29.png"/><Relationship Id="rId38" Type="http://schemas.microsoft.com/office/2007/relationships/hdphoto" Target="../media/hdphoto13.wdp"/><Relationship Id="rId46" Type="http://schemas.openxmlformats.org/officeDocument/2006/relationships/image" Target="../media/image38.jpeg"/><Relationship Id="rId2" Type="http://schemas.openxmlformats.org/officeDocument/2006/relationships/image" Target="../media/image8.tiff"/><Relationship Id="rId16" Type="http://schemas.microsoft.com/office/2007/relationships/hdphoto" Target="../media/hdphoto4.wdp"/><Relationship Id="rId20" Type="http://schemas.microsoft.com/office/2007/relationships/hdphoto" Target="../media/hdphoto5.wdp"/><Relationship Id="rId29" Type="http://schemas.openxmlformats.org/officeDocument/2006/relationships/image" Target="../media/image27.png"/><Relationship Id="rId41"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5.png"/><Relationship Id="rId24" Type="http://schemas.microsoft.com/office/2007/relationships/hdphoto" Target="../media/hdphoto7.wdp"/><Relationship Id="rId32" Type="http://schemas.microsoft.com/office/2007/relationships/hdphoto" Target="../media/hdphoto10.wdp"/><Relationship Id="rId37" Type="http://schemas.openxmlformats.org/officeDocument/2006/relationships/image" Target="../media/image31.png"/><Relationship Id="rId40" Type="http://schemas.microsoft.com/office/2007/relationships/hdphoto" Target="../media/hdphoto14.wdp"/><Relationship Id="rId45" Type="http://schemas.openxmlformats.org/officeDocument/2006/relationships/image" Target="../media/image35.jpeg"/><Relationship Id="rId5" Type="http://schemas.openxmlformats.org/officeDocument/2006/relationships/image" Target="../media/image10.jpg"/><Relationship Id="rId15" Type="http://schemas.openxmlformats.org/officeDocument/2006/relationships/image" Target="../media/image18.png"/><Relationship Id="rId23" Type="http://schemas.openxmlformats.org/officeDocument/2006/relationships/image" Target="../media/image23.png"/><Relationship Id="rId28" Type="http://schemas.microsoft.com/office/2007/relationships/hdphoto" Target="../media/hdphoto8.wdp"/><Relationship Id="rId36" Type="http://schemas.microsoft.com/office/2007/relationships/hdphoto" Target="../media/hdphoto12.wdp"/><Relationship Id="rId10" Type="http://schemas.openxmlformats.org/officeDocument/2006/relationships/image" Target="../media/image14.tiff"/><Relationship Id="rId19" Type="http://schemas.openxmlformats.org/officeDocument/2006/relationships/image" Target="../media/image21.png"/><Relationship Id="rId31" Type="http://schemas.openxmlformats.org/officeDocument/2006/relationships/image" Target="../media/image28.png"/><Relationship Id="rId44" Type="http://schemas.microsoft.com/office/2007/relationships/hdphoto" Target="../media/hdphoto16.wdp"/><Relationship Id="rId4" Type="http://schemas.microsoft.com/office/2007/relationships/hdphoto" Target="../media/hdphoto1.wdp"/><Relationship Id="rId9" Type="http://schemas.openxmlformats.org/officeDocument/2006/relationships/image" Target="../media/image13.png"/><Relationship Id="rId14" Type="http://schemas.openxmlformats.org/officeDocument/2006/relationships/image" Target="../media/image17.png"/><Relationship Id="rId22" Type="http://schemas.microsoft.com/office/2007/relationships/hdphoto" Target="../media/hdphoto6.wdp"/><Relationship Id="rId27" Type="http://schemas.openxmlformats.org/officeDocument/2006/relationships/image" Target="../media/image26.png"/><Relationship Id="rId30" Type="http://schemas.microsoft.com/office/2007/relationships/hdphoto" Target="../media/hdphoto9.wdp"/><Relationship Id="rId35" Type="http://schemas.openxmlformats.org/officeDocument/2006/relationships/image" Target="../media/image30.png"/><Relationship Id="rId43" Type="http://schemas.openxmlformats.org/officeDocument/2006/relationships/image" Target="../media/image34.png"/><Relationship Id="rId48" Type="http://schemas.openxmlformats.org/officeDocument/2006/relationships/image" Target="../media/image37.jpeg"/></Relationships>
</file>

<file path=ppt/slides/_rels/slide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3" Type="http://schemas.openxmlformats.org/officeDocument/2006/relationships/image" Target="../media/image16.jpeg"/><Relationship Id="rId18" Type="http://schemas.openxmlformats.org/officeDocument/2006/relationships/image" Target="../media/image20.jpg"/><Relationship Id="rId26" Type="http://schemas.openxmlformats.org/officeDocument/2006/relationships/image" Target="../media/image25.jpeg"/><Relationship Id="rId39" Type="http://schemas.openxmlformats.org/officeDocument/2006/relationships/image" Target="../media/image32.png"/><Relationship Id="rId3" Type="http://schemas.openxmlformats.org/officeDocument/2006/relationships/image" Target="../media/image9.png"/><Relationship Id="rId21" Type="http://schemas.openxmlformats.org/officeDocument/2006/relationships/image" Target="../media/image22.png"/><Relationship Id="rId34" Type="http://schemas.microsoft.com/office/2007/relationships/hdphoto" Target="../media/hdphoto11.wdp"/><Relationship Id="rId42" Type="http://schemas.microsoft.com/office/2007/relationships/hdphoto" Target="../media/hdphoto15.wdp"/><Relationship Id="rId47" Type="http://schemas.openxmlformats.org/officeDocument/2006/relationships/image" Target="../media/image35.jpeg"/><Relationship Id="rId50" Type="http://schemas.openxmlformats.org/officeDocument/2006/relationships/image" Target="../media/image37.jpeg"/><Relationship Id="rId7" Type="http://schemas.openxmlformats.org/officeDocument/2006/relationships/image" Target="../media/image12.png"/><Relationship Id="rId12" Type="http://schemas.microsoft.com/office/2007/relationships/hdphoto" Target="../media/hdphoto3.wdp"/><Relationship Id="rId17" Type="http://schemas.openxmlformats.org/officeDocument/2006/relationships/image" Target="../media/image19.jpeg"/><Relationship Id="rId25" Type="http://schemas.openxmlformats.org/officeDocument/2006/relationships/image" Target="../media/image24.tiff"/><Relationship Id="rId33" Type="http://schemas.openxmlformats.org/officeDocument/2006/relationships/image" Target="../media/image29.png"/><Relationship Id="rId38" Type="http://schemas.microsoft.com/office/2007/relationships/hdphoto" Target="../media/hdphoto13.wdp"/><Relationship Id="rId46" Type="http://schemas.microsoft.com/office/2007/relationships/hdphoto" Target="../media/hdphoto17.wdp"/><Relationship Id="rId2" Type="http://schemas.openxmlformats.org/officeDocument/2006/relationships/image" Target="../media/image8.tiff"/><Relationship Id="rId16" Type="http://schemas.microsoft.com/office/2007/relationships/hdphoto" Target="../media/hdphoto4.wdp"/><Relationship Id="rId20" Type="http://schemas.microsoft.com/office/2007/relationships/hdphoto" Target="../media/hdphoto5.wdp"/><Relationship Id="rId29" Type="http://schemas.openxmlformats.org/officeDocument/2006/relationships/image" Target="../media/image27.png"/><Relationship Id="rId41"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5.png"/><Relationship Id="rId24" Type="http://schemas.microsoft.com/office/2007/relationships/hdphoto" Target="../media/hdphoto7.wdp"/><Relationship Id="rId32" Type="http://schemas.microsoft.com/office/2007/relationships/hdphoto" Target="../media/hdphoto10.wdp"/><Relationship Id="rId37" Type="http://schemas.openxmlformats.org/officeDocument/2006/relationships/image" Target="../media/image31.png"/><Relationship Id="rId40" Type="http://schemas.microsoft.com/office/2007/relationships/hdphoto" Target="../media/hdphoto14.wdp"/><Relationship Id="rId45" Type="http://schemas.openxmlformats.org/officeDocument/2006/relationships/image" Target="../media/image39.png"/><Relationship Id="rId5" Type="http://schemas.openxmlformats.org/officeDocument/2006/relationships/image" Target="../media/image10.jpg"/><Relationship Id="rId15" Type="http://schemas.openxmlformats.org/officeDocument/2006/relationships/image" Target="../media/image18.png"/><Relationship Id="rId23" Type="http://schemas.openxmlformats.org/officeDocument/2006/relationships/image" Target="../media/image23.png"/><Relationship Id="rId28" Type="http://schemas.microsoft.com/office/2007/relationships/hdphoto" Target="../media/hdphoto8.wdp"/><Relationship Id="rId36" Type="http://schemas.microsoft.com/office/2007/relationships/hdphoto" Target="../media/hdphoto12.wdp"/><Relationship Id="rId49" Type="http://schemas.openxmlformats.org/officeDocument/2006/relationships/image" Target="../media/image36.jpeg"/><Relationship Id="rId10" Type="http://schemas.openxmlformats.org/officeDocument/2006/relationships/image" Target="../media/image14.tiff"/><Relationship Id="rId19" Type="http://schemas.openxmlformats.org/officeDocument/2006/relationships/image" Target="../media/image21.png"/><Relationship Id="rId31" Type="http://schemas.openxmlformats.org/officeDocument/2006/relationships/image" Target="../media/image28.png"/><Relationship Id="rId44" Type="http://schemas.microsoft.com/office/2007/relationships/hdphoto" Target="../media/hdphoto16.wdp"/><Relationship Id="rId4" Type="http://schemas.microsoft.com/office/2007/relationships/hdphoto" Target="../media/hdphoto1.wdp"/><Relationship Id="rId9" Type="http://schemas.openxmlformats.org/officeDocument/2006/relationships/image" Target="../media/image13.png"/><Relationship Id="rId14" Type="http://schemas.openxmlformats.org/officeDocument/2006/relationships/image" Target="../media/image17.png"/><Relationship Id="rId22" Type="http://schemas.microsoft.com/office/2007/relationships/hdphoto" Target="../media/hdphoto6.wdp"/><Relationship Id="rId27" Type="http://schemas.openxmlformats.org/officeDocument/2006/relationships/image" Target="../media/image26.png"/><Relationship Id="rId30" Type="http://schemas.microsoft.com/office/2007/relationships/hdphoto" Target="../media/hdphoto9.wdp"/><Relationship Id="rId35" Type="http://schemas.openxmlformats.org/officeDocument/2006/relationships/image" Target="../media/image30.png"/><Relationship Id="rId43" Type="http://schemas.openxmlformats.org/officeDocument/2006/relationships/image" Target="../media/image34.png"/><Relationship Id="rId48" Type="http://schemas.openxmlformats.org/officeDocument/2006/relationships/image" Target="../media/image38.jpeg"/><Relationship Id="rId8"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17.wdp"/></Relationships>
</file>

<file path=ppt/slides/_rels/slide9.xml.rels><?xml version="1.0" encoding="UTF-8" standalone="yes"?>
<Relationships xmlns="http://schemas.openxmlformats.org/package/2006/relationships"><Relationship Id="rId13" Type="http://schemas.openxmlformats.org/officeDocument/2006/relationships/image" Target="../media/image16.jpeg"/><Relationship Id="rId18" Type="http://schemas.openxmlformats.org/officeDocument/2006/relationships/image" Target="../media/image20.jpg"/><Relationship Id="rId26" Type="http://schemas.openxmlformats.org/officeDocument/2006/relationships/image" Target="../media/image25.jpeg"/><Relationship Id="rId39" Type="http://schemas.openxmlformats.org/officeDocument/2006/relationships/image" Target="../media/image40.png"/><Relationship Id="rId3" Type="http://schemas.openxmlformats.org/officeDocument/2006/relationships/image" Target="../media/image9.png"/><Relationship Id="rId21" Type="http://schemas.openxmlformats.org/officeDocument/2006/relationships/image" Target="../media/image22.png"/><Relationship Id="rId34" Type="http://schemas.microsoft.com/office/2007/relationships/hdphoto" Target="../media/hdphoto11.wdp"/><Relationship Id="rId42" Type="http://schemas.microsoft.com/office/2007/relationships/hdphoto" Target="../media/hdphoto14.wdp"/><Relationship Id="rId47" Type="http://schemas.openxmlformats.org/officeDocument/2006/relationships/image" Target="../media/image39.png"/><Relationship Id="rId50" Type="http://schemas.microsoft.com/office/2007/relationships/hdphoto" Target="../media/hdphoto19.wdp"/><Relationship Id="rId7" Type="http://schemas.openxmlformats.org/officeDocument/2006/relationships/image" Target="../media/image12.png"/><Relationship Id="rId12" Type="http://schemas.microsoft.com/office/2007/relationships/hdphoto" Target="../media/hdphoto3.wdp"/><Relationship Id="rId17" Type="http://schemas.openxmlformats.org/officeDocument/2006/relationships/image" Target="../media/image19.jpeg"/><Relationship Id="rId25" Type="http://schemas.openxmlformats.org/officeDocument/2006/relationships/image" Target="../media/image24.tiff"/><Relationship Id="rId33" Type="http://schemas.openxmlformats.org/officeDocument/2006/relationships/image" Target="../media/image29.png"/><Relationship Id="rId38" Type="http://schemas.microsoft.com/office/2007/relationships/hdphoto" Target="../media/hdphoto13.wdp"/><Relationship Id="rId46" Type="http://schemas.microsoft.com/office/2007/relationships/hdphoto" Target="../media/hdphoto16.wdp"/><Relationship Id="rId2" Type="http://schemas.openxmlformats.org/officeDocument/2006/relationships/image" Target="../media/image8.tiff"/><Relationship Id="rId16" Type="http://schemas.microsoft.com/office/2007/relationships/hdphoto" Target="../media/hdphoto4.wdp"/><Relationship Id="rId20" Type="http://schemas.microsoft.com/office/2007/relationships/hdphoto" Target="../media/hdphoto5.wdp"/><Relationship Id="rId29" Type="http://schemas.openxmlformats.org/officeDocument/2006/relationships/image" Target="../media/image27.png"/><Relationship Id="rId41" Type="http://schemas.openxmlformats.org/officeDocument/2006/relationships/image" Target="../media/image32.png"/><Relationship Id="rId54"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5.png"/><Relationship Id="rId24" Type="http://schemas.microsoft.com/office/2007/relationships/hdphoto" Target="../media/hdphoto7.wdp"/><Relationship Id="rId32" Type="http://schemas.microsoft.com/office/2007/relationships/hdphoto" Target="../media/hdphoto10.wdp"/><Relationship Id="rId37" Type="http://schemas.openxmlformats.org/officeDocument/2006/relationships/image" Target="../media/image31.png"/><Relationship Id="rId40" Type="http://schemas.microsoft.com/office/2007/relationships/hdphoto" Target="../media/hdphoto18.wdp"/><Relationship Id="rId45" Type="http://schemas.openxmlformats.org/officeDocument/2006/relationships/image" Target="../media/image34.png"/><Relationship Id="rId53" Type="http://schemas.openxmlformats.org/officeDocument/2006/relationships/image" Target="../media/image36.jpeg"/><Relationship Id="rId5" Type="http://schemas.openxmlformats.org/officeDocument/2006/relationships/image" Target="../media/image10.jpg"/><Relationship Id="rId15" Type="http://schemas.openxmlformats.org/officeDocument/2006/relationships/image" Target="../media/image18.png"/><Relationship Id="rId23" Type="http://schemas.openxmlformats.org/officeDocument/2006/relationships/image" Target="../media/image23.png"/><Relationship Id="rId28" Type="http://schemas.microsoft.com/office/2007/relationships/hdphoto" Target="../media/hdphoto8.wdp"/><Relationship Id="rId36" Type="http://schemas.microsoft.com/office/2007/relationships/hdphoto" Target="../media/hdphoto12.wdp"/><Relationship Id="rId49" Type="http://schemas.openxmlformats.org/officeDocument/2006/relationships/image" Target="../media/image41.png"/><Relationship Id="rId10" Type="http://schemas.openxmlformats.org/officeDocument/2006/relationships/image" Target="../media/image14.tiff"/><Relationship Id="rId19" Type="http://schemas.openxmlformats.org/officeDocument/2006/relationships/image" Target="../media/image21.png"/><Relationship Id="rId31" Type="http://schemas.openxmlformats.org/officeDocument/2006/relationships/image" Target="../media/image28.png"/><Relationship Id="rId44" Type="http://schemas.microsoft.com/office/2007/relationships/hdphoto" Target="../media/hdphoto15.wdp"/><Relationship Id="rId52" Type="http://schemas.openxmlformats.org/officeDocument/2006/relationships/image" Target="../media/image38.jpeg"/><Relationship Id="rId4" Type="http://schemas.microsoft.com/office/2007/relationships/hdphoto" Target="../media/hdphoto1.wdp"/><Relationship Id="rId9" Type="http://schemas.openxmlformats.org/officeDocument/2006/relationships/image" Target="../media/image13.png"/><Relationship Id="rId14" Type="http://schemas.openxmlformats.org/officeDocument/2006/relationships/image" Target="../media/image17.png"/><Relationship Id="rId22" Type="http://schemas.microsoft.com/office/2007/relationships/hdphoto" Target="../media/hdphoto6.wdp"/><Relationship Id="rId27" Type="http://schemas.openxmlformats.org/officeDocument/2006/relationships/image" Target="../media/image26.png"/><Relationship Id="rId30" Type="http://schemas.microsoft.com/office/2007/relationships/hdphoto" Target="../media/hdphoto9.wdp"/><Relationship Id="rId35" Type="http://schemas.openxmlformats.org/officeDocument/2006/relationships/image" Target="../media/image30.png"/><Relationship Id="rId43" Type="http://schemas.openxmlformats.org/officeDocument/2006/relationships/image" Target="../media/image33.png"/><Relationship Id="rId48" Type="http://schemas.microsoft.com/office/2007/relationships/hdphoto" Target="../media/hdphoto17.wdp"/><Relationship Id="rId8" Type="http://schemas.microsoft.com/office/2007/relationships/hdphoto" Target="../media/hdphoto2.wdp"/><Relationship Id="rId51"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alpha val="82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D5E9E7-F049-4409-BEB3-DBAA80E8301D}"/>
              </a:ext>
            </a:extLst>
          </p:cNvPr>
          <p:cNvSpPr>
            <a:spLocks noGrp="1"/>
          </p:cNvSpPr>
          <p:nvPr>
            <p:ph type="subTitle" idx="1"/>
          </p:nvPr>
        </p:nvSpPr>
        <p:spPr>
          <a:xfrm>
            <a:off x="1759286" y="1209299"/>
            <a:ext cx="8673427" cy="1322587"/>
          </a:xfrm>
        </p:spPr>
        <p:txBody>
          <a:bodyPr>
            <a:normAutofit/>
          </a:bodyPr>
          <a:lstStyle/>
          <a:p>
            <a:r>
              <a:rPr lang="en-US" sz="4000" dirty="0">
                <a:latin typeface="Segoe UI" panose="020B0502040204020203" pitchFamily="34" charset="0"/>
                <a:cs typeface="Segoe UI" panose="020B0502040204020203" pitchFamily="34" charset="0"/>
              </a:rPr>
              <a:t>Week 8</a:t>
            </a:r>
          </a:p>
        </p:txBody>
      </p:sp>
      <p:sp>
        <p:nvSpPr>
          <p:cNvPr id="4" name="Rectangle 3">
            <a:extLst>
              <a:ext uri="{FF2B5EF4-FFF2-40B4-BE49-F238E27FC236}">
                <a16:creationId xmlns:a16="http://schemas.microsoft.com/office/drawing/2014/main" id="{F2A2D7DD-5041-4C4D-A523-F870B27AD1D4}"/>
              </a:ext>
            </a:extLst>
          </p:cNvPr>
          <p:cNvSpPr/>
          <p:nvPr/>
        </p:nvSpPr>
        <p:spPr>
          <a:xfrm>
            <a:off x="153039" y="2195013"/>
            <a:ext cx="11885946" cy="1323439"/>
          </a:xfrm>
          <a:prstGeom prst="rect">
            <a:avLst/>
          </a:prstGeom>
          <a:noFill/>
        </p:spPr>
        <p:txBody>
          <a:bodyPr wrap="none" lIns="91440" tIns="45720" rIns="91440" bIns="45720">
            <a:spAutoFit/>
          </a:bodyPr>
          <a:lstStyle/>
          <a:p>
            <a:pPr algn="ctr"/>
            <a:r>
              <a:rPr lang="en-US" sz="8000" b="0" cap="none" spc="0" dirty="0">
                <a:ln w="0"/>
                <a:solidFill>
                  <a:schemeClr val="bg2"/>
                </a:solidFill>
                <a:latin typeface="Franklin Gothic Medium" panose="020B0603020102020204" pitchFamily="34" charset="0"/>
                <a:cs typeface="Segoe UI" panose="020B0502040204020203" pitchFamily="34" charset="0"/>
              </a:rPr>
              <a:t>Horizontal jump &amp; Throw 2</a:t>
            </a:r>
          </a:p>
        </p:txBody>
      </p:sp>
      <p:pic>
        <p:nvPicPr>
          <p:cNvPr id="6" name="Picture 2" descr="Image result for cartoon kids doing a horizontal jump">
            <a:extLst>
              <a:ext uri="{FF2B5EF4-FFF2-40B4-BE49-F238E27FC236}">
                <a16:creationId xmlns:a16="http://schemas.microsoft.com/office/drawing/2014/main" id="{09FEE262-6C97-4F18-A14D-4AE9D52B8D4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3053" y="3909504"/>
            <a:ext cx="3683558" cy="26930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artoon kids doing a horizontal jump">
            <a:extLst>
              <a:ext uri="{FF2B5EF4-FFF2-40B4-BE49-F238E27FC236}">
                <a16:creationId xmlns:a16="http://schemas.microsoft.com/office/drawing/2014/main" id="{9F393C3D-552F-41AD-834D-06F6CFB98B36}"/>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7772" r="41983" b="55302"/>
          <a:stretch/>
        </p:blipFill>
        <p:spPr bwMode="auto">
          <a:xfrm>
            <a:off x="6559825" y="3654099"/>
            <a:ext cx="2488995" cy="32039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cartoon kids throwing">
            <a:extLst>
              <a:ext uri="{FF2B5EF4-FFF2-40B4-BE49-F238E27FC236}">
                <a16:creationId xmlns:a16="http://schemas.microsoft.com/office/drawing/2014/main" id="{C2C88EF4-8537-4AC1-8554-45850B01DD2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27258" y="3846529"/>
            <a:ext cx="3426297" cy="23321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for cartoon kids throwing">
            <a:extLst>
              <a:ext uri="{FF2B5EF4-FFF2-40B4-BE49-F238E27FC236}">
                <a16:creationId xmlns:a16="http://schemas.microsoft.com/office/drawing/2014/main" id="{052948D8-A2DF-45CE-9A14-C12294DC31C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22598" y="3838179"/>
            <a:ext cx="3810000" cy="2638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89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alpha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A6E2-F8C1-4DDA-BF01-E3C1FC2785EB}"/>
              </a:ext>
            </a:extLst>
          </p:cNvPr>
          <p:cNvSpPr txBox="1">
            <a:spLocks/>
          </p:cNvSpPr>
          <p:nvPr/>
        </p:nvSpPr>
        <p:spPr>
          <a:xfrm>
            <a:off x="208209" y="360542"/>
            <a:ext cx="11374190" cy="899639"/>
          </a:xfrm>
          <a:prstGeom prst="rect">
            <a:avLst/>
          </a:prstGeom>
        </p:spPr>
        <p:txBody>
          <a:bodyP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4800" b="1" dirty="0">
                <a:solidFill>
                  <a:schemeClr val="tx1"/>
                </a:solidFill>
                <a:latin typeface="Segoe UI" panose="020B0502040204020203" pitchFamily="34" charset="0"/>
                <a:cs typeface="Segoe UI" panose="020B0502040204020203" pitchFamily="34" charset="0"/>
              </a:rPr>
              <a:t>Over/under arm throw</a:t>
            </a:r>
          </a:p>
        </p:txBody>
      </p:sp>
      <p:sp>
        <p:nvSpPr>
          <p:cNvPr id="6" name="TextBox 5">
            <a:extLst>
              <a:ext uri="{FF2B5EF4-FFF2-40B4-BE49-F238E27FC236}">
                <a16:creationId xmlns:a16="http://schemas.microsoft.com/office/drawing/2014/main" id="{8381E876-9D0B-43B5-BCAB-4B7796D32A71}"/>
              </a:ext>
            </a:extLst>
          </p:cNvPr>
          <p:cNvSpPr txBox="1"/>
          <p:nvPr/>
        </p:nvSpPr>
        <p:spPr>
          <a:xfrm>
            <a:off x="5230695" y="1260181"/>
            <a:ext cx="6400799" cy="5262979"/>
          </a:xfrm>
          <a:prstGeom prst="rect">
            <a:avLst/>
          </a:prstGeom>
          <a:noFill/>
        </p:spPr>
        <p:txBody>
          <a:bodyPr wrap="square" rtlCol="0">
            <a:spAutoFit/>
          </a:bodyPr>
          <a:lstStyle/>
          <a:p>
            <a:pPr marL="285750" indent="-285750">
              <a:buFont typeface="Arial" panose="020B0604020202020204" pitchFamily="34" charset="0"/>
              <a:buChar char="•"/>
            </a:pPr>
            <a:r>
              <a:rPr lang="en-GB" sz="2400" dirty="0">
                <a:latin typeface="Franklin Gothic Medium" panose="020B0603020102020204" pitchFamily="34" charset="0"/>
              </a:rPr>
              <a:t>Everyone gets one sheet of paper. </a:t>
            </a:r>
          </a:p>
          <a:p>
            <a:pPr marL="285750" indent="-285750">
              <a:buFont typeface="Arial" panose="020B0604020202020204" pitchFamily="34" charset="0"/>
              <a:buChar char="•"/>
            </a:pPr>
            <a:endParaRPr lang="en-GB" sz="2400" dirty="0">
              <a:latin typeface="Franklin Gothic Medium" panose="020B0603020102020204" pitchFamily="34" charset="0"/>
            </a:endParaRPr>
          </a:p>
          <a:p>
            <a:pPr marL="285750" indent="-285750">
              <a:buFont typeface="Arial" panose="020B0604020202020204" pitchFamily="34" charset="0"/>
              <a:buChar char="•"/>
            </a:pPr>
            <a:r>
              <a:rPr lang="en-GB" sz="2400" dirty="0">
                <a:latin typeface="Franklin Gothic Medium" panose="020B0603020102020204" pitchFamily="34" charset="0"/>
              </a:rPr>
              <a:t>Crumple it up into a ball.</a:t>
            </a:r>
          </a:p>
          <a:p>
            <a:pPr marL="285750" indent="-285750">
              <a:buFont typeface="Arial" panose="020B0604020202020204" pitchFamily="34" charset="0"/>
              <a:buChar char="•"/>
            </a:pPr>
            <a:endParaRPr lang="en-GB" sz="2400" dirty="0">
              <a:latin typeface="Franklin Gothic Medium" panose="020B0603020102020204" pitchFamily="34" charset="0"/>
            </a:endParaRPr>
          </a:p>
          <a:p>
            <a:pPr marL="285750" indent="-285750">
              <a:buFont typeface="Arial" panose="020B0604020202020204" pitchFamily="34" charset="0"/>
              <a:buChar char="•"/>
            </a:pPr>
            <a:r>
              <a:rPr lang="en-GB" sz="2400" dirty="0">
                <a:latin typeface="Franklin Gothic Medium" panose="020B0603020102020204" pitchFamily="34" charset="0"/>
              </a:rPr>
              <a:t>Form a line in front of the recycling bin about 5 big steps back from it. </a:t>
            </a:r>
          </a:p>
          <a:p>
            <a:endParaRPr lang="en-GB" sz="2400" dirty="0">
              <a:latin typeface="Franklin Gothic Medium" panose="020B0603020102020204" pitchFamily="34" charset="0"/>
            </a:endParaRPr>
          </a:p>
          <a:p>
            <a:pPr marL="285750" indent="-285750">
              <a:buFont typeface="Arial" panose="020B0604020202020204" pitchFamily="34" charset="0"/>
              <a:buChar char="•"/>
            </a:pPr>
            <a:r>
              <a:rPr lang="en-GB" sz="2400" dirty="0">
                <a:latin typeface="Franklin Gothic Medium" panose="020B0603020102020204" pitchFamily="34" charset="0"/>
              </a:rPr>
              <a:t>One at a time everyone throw the paper ball into the bin. You can throw it either over/under arm. Collect your paper and go to the back of the line.</a:t>
            </a:r>
          </a:p>
          <a:p>
            <a:pPr marL="285750" indent="-285750">
              <a:buFont typeface="Arial" panose="020B0604020202020204" pitchFamily="34" charset="0"/>
              <a:buChar char="•"/>
            </a:pPr>
            <a:endParaRPr lang="en-GB" sz="2400" dirty="0">
              <a:latin typeface="Franklin Gothic Medium" panose="020B0603020102020204" pitchFamily="34" charset="0"/>
            </a:endParaRPr>
          </a:p>
          <a:p>
            <a:pPr marL="285750" indent="-285750">
              <a:buFont typeface="Arial" panose="020B0604020202020204" pitchFamily="34" charset="0"/>
              <a:buChar char="•"/>
            </a:pPr>
            <a:r>
              <a:rPr lang="en-GB" sz="2400" dirty="0">
                <a:latin typeface="Franklin Gothic Medium" panose="020B0603020102020204" pitchFamily="34" charset="0"/>
              </a:rPr>
              <a:t>Try doing it with the other hand the next time!</a:t>
            </a:r>
          </a:p>
        </p:txBody>
      </p:sp>
      <p:grpSp>
        <p:nvGrpSpPr>
          <p:cNvPr id="12" name="Group 11">
            <a:extLst>
              <a:ext uri="{FF2B5EF4-FFF2-40B4-BE49-F238E27FC236}">
                <a16:creationId xmlns:a16="http://schemas.microsoft.com/office/drawing/2014/main" id="{878AB1F4-3741-4015-A17A-C3BD28B661E5}"/>
              </a:ext>
            </a:extLst>
          </p:cNvPr>
          <p:cNvGrpSpPr/>
          <p:nvPr/>
        </p:nvGrpSpPr>
        <p:grpSpPr>
          <a:xfrm>
            <a:off x="560506" y="1470991"/>
            <a:ext cx="4541581" cy="4549389"/>
            <a:chOff x="730971" y="548153"/>
            <a:chExt cx="4167861" cy="3855805"/>
          </a:xfrm>
        </p:grpSpPr>
        <p:pic>
          <p:nvPicPr>
            <p:cNvPr id="14" name="Picture 13" descr="trash-clipart-ball-7.jpg">
              <a:extLst>
                <a:ext uri="{FF2B5EF4-FFF2-40B4-BE49-F238E27FC236}">
                  <a16:creationId xmlns:a16="http://schemas.microsoft.com/office/drawing/2014/main" id="{CD0901CA-9C2D-4086-AD5A-A9E4F3F665E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343" b="84085" l="10000" r="90000">
                          <a14:foregroundMark x1="56000" y1="19712" x2="51462" y2="21871"/>
                          <a14:foregroundMark x1="57769" y1="49568" x2="71615" y2="69640"/>
                        </a14:backgroundRemoval>
                      </a14:imgEffect>
                    </a14:imgLayer>
                  </a14:imgProps>
                </a:ext>
                <a:ext uri="{28A0092B-C50C-407E-A947-70E740481C1C}">
                  <a14:useLocalDpi xmlns:a14="http://schemas.microsoft.com/office/drawing/2010/main" val="0"/>
                </a:ext>
              </a:extLst>
            </a:blip>
            <a:srcRect l="18994" t="17052" r="22123" b="27886"/>
            <a:stretch/>
          </p:blipFill>
          <p:spPr>
            <a:xfrm>
              <a:off x="1425395" y="1010721"/>
              <a:ext cx="2832517" cy="2832123"/>
            </a:xfrm>
            <a:prstGeom prst="rect">
              <a:avLst/>
            </a:prstGeom>
          </p:spPr>
        </p:pic>
        <p:sp>
          <p:nvSpPr>
            <p:cNvPr id="15" name="Oval 14">
              <a:extLst>
                <a:ext uri="{FF2B5EF4-FFF2-40B4-BE49-F238E27FC236}">
                  <a16:creationId xmlns:a16="http://schemas.microsoft.com/office/drawing/2014/main" id="{DCF7CC43-BF3B-4685-8D63-47098E2E995B}"/>
                </a:ext>
              </a:extLst>
            </p:cNvPr>
            <p:cNvSpPr/>
            <p:nvPr/>
          </p:nvSpPr>
          <p:spPr>
            <a:xfrm>
              <a:off x="730971" y="548153"/>
              <a:ext cx="4167861" cy="3855805"/>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4" name="Explosion: 8 Points 3">
            <a:extLst>
              <a:ext uri="{FF2B5EF4-FFF2-40B4-BE49-F238E27FC236}">
                <a16:creationId xmlns:a16="http://schemas.microsoft.com/office/drawing/2014/main" id="{E533F205-5720-487F-A517-33FEF683B554}"/>
              </a:ext>
            </a:extLst>
          </p:cNvPr>
          <p:cNvSpPr/>
          <p:nvPr/>
        </p:nvSpPr>
        <p:spPr>
          <a:xfrm>
            <a:off x="-185530" y="-228469"/>
            <a:ext cx="7103165" cy="783203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rPr>
              <a:t>Nice throwing! Keep practicing though! </a:t>
            </a:r>
          </a:p>
          <a:p>
            <a:pPr algn="ctr"/>
            <a:r>
              <a:rPr lang="en-GB" sz="2800" b="1" dirty="0">
                <a:solidFill>
                  <a:srgbClr val="002060"/>
                </a:solidFill>
              </a:rPr>
              <a:t>If you think you’re really good why not try show everyone your jump shot…just like a basketball player! </a:t>
            </a:r>
          </a:p>
        </p:txBody>
      </p:sp>
      <p:pic>
        <p:nvPicPr>
          <p:cNvPr id="2050" name="Picture 2" descr="Image result for bugs bunny basketball jump shot">
            <a:extLst>
              <a:ext uri="{FF2B5EF4-FFF2-40B4-BE49-F238E27FC236}">
                <a16:creationId xmlns:a16="http://schemas.microsoft.com/office/drawing/2014/main" id="{3EB5D492-BA89-422A-9B90-6B94B6444A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3933" y="1260181"/>
            <a:ext cx="2600638" cy="5008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42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circle(in)">
                                      <p:cBhvr>
                                        <p:cTn id="10"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AB9E2D9-55F1-459F-B17E-E4A828DEA5D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90311" y="5413869"/>
            <a:ext cx="1126435" cy="985197"/>
          </a:xfrm>
          <a:prstGeom prst="rect">
            <a:avLst/>
          </a:prstGeom>
        </p:spPr>
      </p:pic>
      <p:sp>
        <p:nvSpPr>
          <p:cNvPr id="48" name="TextBox 47">
            <a:extLst>
              <a:ext uri="{FF2B5EF4-FFF2-40B4-BE49-F238E27FC236}">
                <a16:creationId xmlns:a16="http://schemas.microsoft.com/office/drawing/2014/main" id="{BD178CCD-0D25-4BA5-A514-976151A20923}"/>
              </a:ext>
            </a:extLst>
          </p:cNvPr>
          <p:cNvSpPr txBox="1"/>
          <p:nvPr/>
        </p:nvSpPr>
        <p:spPr>
          <a:xfrm>
            <a:off x="755372" y="562036"/>
            <a:ext cx="1219200" cy="461665"/>
          </a:xfrm>
          <a:prstGeom prst="rect">
            <a:avLst/>
          </a:prstGeom>
          <a:noFill/>
        </p:spPr>
        <p:txBody>
          <a:bodyPr wrap="square" rtlCol="0">
            <a:spAutoFit/>
          </a:bodyPr>
          <a:lstStyle/>
          <a:p>
            <a:r>
              <a:rPr lang="en-GB" sz="2400" b="1" dirty="0"/>
              <a:t>Week 1</a:t>
            </a:r>
          </a:p>
        </p:txBody>
      </p:sp>
      <p:sp>
        <p:nvSpPr>
          <p:cNvPr id="49" name="TextBox 48">
            <a:extLst>
              <a:ext uri="{FF2B5EF4-FFF2-40B4-BE49-F238E27FC236}">
                <a16:creationId xmlns:a16="http://schemas.microsoft.com/office/drawing/2014/main" id="{908735A0-4E28-4501-8257-1098FAF0AFBA}"/>
              </a:ext>
            </a:extLst>
          </p:cNvPr>
          <p:cNvSpPr txBox="1"/>
          <p:nvPr/>
        </p:nvSpPr>
        <p:spPr>
          <a:xfrm>
            <a:off x="2120344" y="577826"/>
            <a:ext cx="1219200" cy="461665"/>
          </a:xfrm>
          <a:prstGeom prst="rect">
            <a:avLst/>
          </a:prstGeom>
          <a:noFill/>
        </p:spPr>
        <p:txBody>
          <a:bodyPr wrap="square" rtlCol="0">
            <a:spAutoFit/>
          </a:bodyPr>
          <a:lstStyle/>
          <a:p>
            <a:r>
              <a:rPr lang="en-GB" sz="2400" b="1" dirty="0"/>
              <a:t>Week 2</a:t>
            </a:r>
          </a:p>
        </p:txBody>
      </p:sp>
      <p:sp>
        <p:nvSpPr>
          <p:cNvPr id="50" name="TextBox 49">
            <a:extLst>
              <a:ext uri="{FF2B5EF4-FFF2-40B4-BE49-F238E27FC236}">
                <a16:creationId xmlns:a16="http://schemas.microsoft.com/office/drawing/2014/main" id="{BBD3CBE0-4816-4D69-9463-222037086E6F}"/>
              </a:ext>
            </a:extLst>
          </p:cNvPr>
          <p:cNvSpPr txBox="1"/>
          <p:nvPr/>
        </p:nvSpPr>
        <p:spPr>
          <a:xfrm>
            <a:off x="3511824" y="593433"/>
            <a:ext cx="1219200" cy="461665"/>
          </a:xfrm>
          <a:prstGeom prst="rect">
            <a:avLst/>
          </a:prstGeom>
          <a:noFill/>
        </p:spPr>
        <p:txBody>
          <a:bodyPr wrap="square" rtlCol="0">
            <a:spAutoFit/>
          </a:bodyPr>
          <a:lstStyle/>
          <a:p>
            <a:r>
              <a:rPr lang="en-GB" sz="2400" b="1" dirty="0"/>
              <a:t>Week 3</a:t>
            </a:r>
          </a:p>
        </p:txBody>
      </p:sp>
      <p:sp>
        <p:nvSpPr>
          <p:cNvPr id="51" name="TextBox 50">
            <a:extLst>
              <a:ext uri="{FF2B5EF4-FFF2-40B4-BE49-F238E27FC236}">
                <a16:creationId xmlns:a16="http://schemas.microsoft.com/office/drawing/2014/main" id="{4ED1F531-F312-4E4E-8AB8-F14E01B1F74D}"/>
              </a:ext>
            </a:extLst>
          </p:cNvPr>
          <p:cNvSpPr txBox="1"/>
          <p:nvPr/>
        </p:nvSpPr>
        <p:spPr>
          <a:xfrm>
            <a:off x="4876792" y="593433"/>
            <a:ext cx="1219200" cy="461665"/>
          </a:xfrm>
          <a:prstGeom prst="rect">
            <a:avLst/>
          </a:prstGeom>
          <a:noFill/>
        </p:spPr>
        <p:txBody>
          <a:bodyPr wrap="square" rtlCol="0">
            <a:spAutoFit/>
          </a:bodyPr>
          <a:lstStyle/>
          <a:p>
            <a:r>
              <a:rPr lang="en-GB" sz="2400" b="1" dirty="0"/>
              <a:t>Week 4</a:t>
            </a:r>
          </a:p>
        </p:txBody>
      </p:sp>
      <p:sp>
        <p:nvSpPr>
          <p:cNvPr id="52" name="TextBox 51">
            <a:extLst>
              <a:ext uri="{FF2B5EF4-FFF2-40B4-BE49-F238E27FC236}">
                <a16:creationId xmlns:a16="http://schemas.microsoft.com/office/drawing/2014/main" id="{1C82DA6F-07AD-4D11-8CC2-24A3F283811C}"/>
              </a:ext>
            </a:extLst>
          </p:cNvPr>
          <p:cNvSpPr txBox="1"/>
          <p:nvPr/>
        </p:nvSpPr>
        <p:spPr>
          <a:xfrm>
            <a:off x="6182137" y="593708"/>
            <a:ext cx="1219200" cy="461665"/>
          </a:xfrm>
          <a:prstGeom prst="rect">
            <a:avLst/>
          </a:prstGeom>
          <a:noFill/>
        </p:spPr>
        <p:txBody>
          <a:bodyPr wrap="square" rtlCol="0">
            <a:spAutoFit/>
          </a:bodyPr>
          <a:lstStyle/>
          <a:p>
            <a:r>
              <a:rPr lang="en-GB" sz="2400" b="1" dirty="0"/>
              <a:t>Week 5</a:t>
            </a:r>
          </a:p>
        </p:txBody>
      </p:sp>
      <p:sp>
        <p:nvSpPr>
          <p:cNvPr id="53" name="TextBox 52">
            <a:extLst>
              <a:ext uri="{FF2B5EF4-FFF2-40B4-BE49-F238E27FC236}">
                <a16:creationId xmlns:a16="http://schemas.microsoft.com/office/drawing/2014/main" id="{20A7714C-BCC2-4A9F-BBF1-2772A81FBE8F}"/>
              </a:ext>
            </a:extLst>
          </p:cNvPr>
          <p:cNvSpPr txBox="1"/>
          <p:nvPr/>
        </p:nvSpPr>
        <p:spPr>
          <a:xfrm>
            <a:off x="7600121" y="593433"/>
            <a:ext cx="1219200" cy="461665"/>
          </a:xfrm>
          <a:prstGeom prst="rect">
            <a:avLst/>
          </a:prstGeom>
          <a:noFill/>
        </p:spPr>
        <p:txBody>
          <a:bodyPr wrap="square" rtlCol="0">
            <a:spAutoFit/>
          </a:bodyPr>
          <a:lstStyle/>
          <a:p>
            <a:r>
              <a:rPr lang="en-GB" sz="2400" b="1" dirty="0"/>
              <a:t>Week 6</a:t>
            </a:r>
          </a:p>
        </p:txBody>
      </p:sp>
      <p:sp>
        <p:nvSpPr>
          <p:cNvPr id="54" name="TextBox 53">
            <a:extLst>
              <a:ext uri="{FF2B5EF4-FFF2-40B4-BE49-F238E27FC236}">
                <a16:creationId xmlns:a16="http://schemas.microsoft.com/office/drawing/2014/main" id="{C207A0A7-51B4-4186-AAB6-BD750F1AAACA}"/>
              </a:ext>
            </a:extLst>
          </p:cNvPr>
          <p:cNvSpPr txBox="1"/>
          <p:nvPr/>
        </p:nvSpPr>
        <p:spPr>
          <a:xfrm>
            <a:off x="9018105" y="562035"/>
            <a:ext cx="1219200" cy="461665"/>
          </a:xfrm>
          <a:prstGeom prst="rect">
            <a:avLst/>
          </a:prstGeom>
          <a:noFill/>
        </p:spPr>
        <p:txBody>
          <a:bodyPr wrap="square" rtlCol="0">
            <a:spAutoFit/>
          </a:bodyPr>
          <a:lstStyle/>
          <a:p>
            <a:r>
              <a:rPr lang="en-GB" sz="2400" b="1" dirty="0"/>
              <a:t>Week 7</a:t>
            </a:r>
          </a:p>
        </p:txBody>
      </p:sp>
      <p:sp>
        <p:nvSpPr>
          <p:cNvPr id="55" name="TextBox 54">
            <a:extLst>
              <a:ext uri="{FF2B5EF4-FFF2-40B4-BE49-F238E27FC236}">
                <a16:creationId xmlns:a16="http://schemas.microsoft.com/office/drawing/2014/main" id="{DA4F987D-2C7E-49C1-92EF-FDF5E2AE4704}"/>
              </a:ext>
            </a:extLst>
          </p:cNvPr>
          <p:cNvSpPr txBox="1"/>
          <p:nvPr/>
        </p:nvSpPr>
        <p:spPr>
          <a:xfrm>
            <a:off x="10383073" y="562310"/>
            <a:ext cx="1219200" cy="461665"/>
          </a:xfrm>
          <a:prstGeom prst="rect">
            <a:avLst/>
          </a:prstGeom>
          <a:noFill/>
        </p:spPr>
        <p:txBody>
          <a:bodyPr wrap="square" rtlCol="0">
            <a:spAutoFit/>
          </a:bodyPr>
          <a:lstStyle/>
          <a:p>
            <a:r>
              <a:rPr lang="en-GB" sz="2400" b="1" dirty="0"/>
              <a:t>Week 8</a:t>
            </a:r>
          </a:p>
        </p:txBody>
      </p:sp>
      <p:pic>
        <p:nvPicPr>
          <p:cNvPr id="56" name="Picture 55" descr="Frog down.jpg">
            <a:extLst>
              <a:ext uri="{FF2B5EF4-FFF2-40B4-BE49-F238E27FC236}">
                <a16:creationId xmlns:a16="http://schemas.microsoft.com/office/drawing/2014/main" id="{53AB5697-0D5D-4D55-8D61-A109E68813E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830" b="91702" l="5656" r="93439">
                        <a14:foregroundMark x1="42081" y1="5957" x2="42081" y2="19362"/>
                        <a14:foregroundMark x1="91855" y1="34255" x2="92534" y2="42128"/>
                        <a14:foregroundMark x1="93891" y1="71064" x2="91629" y2="67660"/>
                        <a14:foregroundMark x1="58371" y1="8723" x2="60407" y2="17234"/>
                        <a14:foregroundMark x1="7919" y1="34681" x2="7919" y2="42340"/>
                        <a14:foregroundMark x1="5882" y1="71064" x2="5882" y2="71064"/>
                      </a14:backgroundRemoval>
                    </a14:imgEffect>
                  </a14:imgLayer>
                </a14:imgProps>
              </a:ext>
              <a:ext uri="{28A0092B-C50C-407E-A947-70E740481C1C}">
                <a14:useLocalDpi xmlns:a14="http://schemas.microsoft.com/office/drawing/2010/main" val="0"/>
              </a:ext>
            </a:extLst>
          </a:blip>
          <a:stretch>
            <a:fillRect/>
          </a:stretch>
        </p:blipFill>
        <p:spPr>
          <a:xfrm>
            <a:off x="649354" y="1126389"/>
            <a:ext cx="1219200" cy="972326"/>
          </a:xfrm>
          <a:prstGeom prst="rect">
            <a:avLst/>
          </a:prstGeom>
        </p:spPr>
      </p:pic>
      <p:pic>
        <p:nvPicPr>
          <p:cNvPr id="57" name="Picture 56" descr="Starfish.jpg">
            <a:extLst>
              <a:ext uri="{FF2B5EF4-FFF2-40B4-BE49-F238E27FC236}">
                <a16:creationId xmlns:a16="http://schemas.microsoft.com/office/drawing/2014/main" id="{0DA3FBBA-1BDA-42C8-9C3A-82D44E134CF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9354" y="2190332"/>
            <a:ext cx="1176800" cy="917667"/>
          </a:xfrm>
          <a:prstGeom prst="rect">
            <a:avLst/>
          </a:prstGeom>
        </p:spPr>
      </p:pic>
      <p:pic>
        <p:nvPicPr>
          <p:cNvPr id="6146" name="Picture 2" descr="Image result for viking head cartoon">
            <a:extLst>
              <a:ext uri="{FF2B5EF4-FFF2-40B4-BE49-F238E27FC236}">
                <a16:creationId xmlns:a16="http://schemas.microsoft.com/office/drawing/2014/main" id="{24BB5F2B-4F07-4195-B1C8-004DBC9523E1}"/>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4953" y="3165592"/>
            <a:ext cx="1233724" cy="105277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descr="GJ.jpg">
            <a:extLst>
              <a:ext uri="{FF2B5EF4-FFF2-40B4-BE49-F238E27FC236}">
                <a16:creationId xmlns:a16="http://schemas.microsoft.com/office/drawing/2014/main" id="{1C014DA8-7813-4717-AA09-D792B834CE5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000" b="96000" l="24000" r="97667">
                        <a14:foregroundMark x1="44000" y1="49667" x2="54000" y2="91667"/>
                        <a14:foregroundMark x1="34000" y1="87667" x2="34000" y2="87667"/>
                        <a14:foregroundMark x1="35333" y1="81333" x2="32667" y2="90000"/>
                        <a14:foregroundMark x1="32667" y1="10000" x2="40000" y2="39667"/>
                        <a14:foregroundMark x1="43000" y1="27667" x2="41000" y2="51333"/>
                        <a14:foregroundMark x1="48667" y1="36333" x2="54333" y2="10000"/>
                        <a14:foregroundMark x1="79333" y1="63000" x2="63333" y2="89667"/>
                        <a14:foregroundMark x1="79333" y1="67333" x2="94333" y2="91667"/>
                        <a14:foregroundMark x1="83333" y1="69667" x2="83333" y2="69667"/>
                        <a14:foregroundMark x1="76667" y1="72000" x2="76667" y2="72000"/>
                        <a14:foregroundMark x1="73333" y1="76333" x2="74333" y2="92333"/>
                        <a14:foregroundMark x1="83667" y1="80000" x2="83333" y2="93667"/>
                        <a14:foregroundMark x1="44000" y1="26667" x2="44000" y2="26667"/>
                        <a14:foregroundMark x1="42000" y1="25333" x2="39333" y2="33000"/>
                        <a14:foregroundMark x1="35667" y1="33000" x2="33333" y2="36000"/>
                        <a14:foregroundMark x1="35000" y1="11333" x2="40000" y2="35667"/>
                        <a14:foregroundMark x1="56333" y1="8667" x2="49667" y2="48333"/>
                        <a14:foregroundMark x1="49667" y1="49333" x2="56000" y2="86667"/>
                        <a14:foregroundMark x1="29667" y1="11667" x2="37333" y2="40333"/>
                        <a14:foregroundMark x1="37667" y1="42000" x2="30667" y2="85667"/>
                        <a14:foregroundMark x1="47333" y1="39333" x2="44000" y2="47333"/>
                        <a14:foregroundMark x1="52000" y1="8000" x2="46667" y2="33000"/>
                        <a14:foregroundMark x1="29667" y1="7000" x2="34667" y2="8000"/>
                        <a14:foregroundMark x1="29000" y1="8667" x2="36333" y2="10333"/>
                        <a14:foregroundMark x1="75667" y1="58333" x2="59333" y2="92667"/>
                        <a14:foregroundMark x1="78333" y1="58333" x2="86333" y2="64333"/>
                        <a14:foregroundMark x1="84333" y1="65333" x2="97667" y2="93333"/>
                        <a14:foregroundMark x1="68000" y1="90667" x2="81333" y2="74667"/>
                        <a14:foregroundMark x1="90000" y1="89667" x2="75667" y2="73333"/>
                        <a14:foregroundMark x1="70667" y1="82667" x2="64667" y2="93000"/>
                        <a14:foregroundMark x1="67667" y1="92667" x2="91000" y2="92333"/>
                        <a14:foregroundMark x1="76667" y1="85333" x2="76667" y2="85333"/>
                        <a14:foregroundMark x1="79000" y1="81333" x2="79000" y2="94333"/>
                        <a14:foregroundMark x1="75667" y1="65000" x2="71333" y2="73000"/>
                        <a14:foregroundMark x1="93667" y1="87333" x2="95667" y2="94333"/>
                        <a14:foregroundMark x1="92000" y1="91667" x2="90333" y2="95000"/>
                        <a14:foregroundMark x1="94000" y1="94333" x2="57000" y2="94333"/>
                        <a14:foregroundMark x1="43333" y1="60000" x2="52333" y2="92667"/>
                        <a14:foregroundMark x1="43000" y1="66333" x2="34667" y2="92333"/>
                        <a14:foregroundMark x1="30333" y1="87333" x2="34333" y2="92667"/>
                        <a14:foregroundMark x1="32000" y1="12000" x2="33667" y2="24000"/>
                        <a14:foregroundMark x1="51000" y1="20667" x2="48000" y2="34333"/>
                        <a14:foregroundMark x1="54000" y1="85667" x2="57000" y2="91667"/>
                      </a14:backgroundRemoval>
                    </a14:imgEffect>
                  </a14:imgLayer>
                </a14:imgProps>
              </a:ext>
              <a:ext uri="{28A0092B-C50C-407E-A947-70E740481C1C}">
                <a14:useLocalDpi xmlns:a14="http://schemas.microsoft.com/office/drawing/2010/main" val="0"/>
              </a:ext>
            </a:extLst>
          </a:blip>
          <a:srcRect l="25449" t="4487"/>
          <a:stretch/>
        </p:blipFill>
        <p:spPr>
          <a:xfrm>
            <a:off x="854758" y="4247171"/>
            <a:ext cx="874645" cy="1120562"/>
          </a:xfrm>
          <a:prstGeom prst="rect">
            <a:avLst/>
          </a:prstGeom>
        </p:spPr>
      </p:pic>
      <p:pic>
        <p:nvPicPr>
          <p:cNvPr id="1026" name="Picture 2" descr="Image result for go noodle">
            <a:extLst>
              <a:ext uri="{FF2B5EF4-FFF2-40B4-BE49-F238E27FC236}">
                <a16:creationId xmlns:a16="http://schemas.microsoft.com/office/drawing/2014/main" id="{64FC6853-F82F-4B10-8B1B-63F6591484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515" y="5685739"/>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1F95DBF3-5964-4DDD-B301-F8F01A173D12}"/>
              </a:ext>
            </a:extLst>
          </p:cNvPr>
          <p:cNvSpPr txBox="1"/>
          <p:nvPr/>
        </p:nvSpPr>
        <p:spPr>
          <a:xfrm>
            <a:off x="1093849" y="51704"/>
            <a:ext cx="548861" cy="707886"/>
          </a:xfrm>
          <a:prstGeom prst="rect">
            <a:avLst/>
          </a:prstGeom>
          <a:noFill/>
        </p:spPr>
        <p:txBody>
          <a:bodyPr wrap="square" rtlCol="0">
            <a:spAutoFit/>
          </a:bodyPr>
          <a:lstStyle/>
          <a:p>
            <a:r>
              <a:rPr lang="en-GB" sz="4000" b="1" dirty="0">
                <a:solidFill>
                  <a:srgbClr val="FFFF00"/>
                </a:solidFill>
              </a:rPr>
              <a:t>P</a:t>
            </a:r>
          </a:p>
        </p:txBody>
      </p:sp>
      <p:pic>
        <p:nvPicPr>
          <p:cNvPr id="60" name="Picture 59">
            <a:extLst>
              <a:ext uri="{FF2B5EF4-FFF2-40B4-BE49-F238E27FC236}">
                <a16:creationId xmlns:a16="http://schemas.microsoft.com/office/drawing/2014/main" id="{4514723C-739E-4FCF-865C-DBC0893D16D8}"/>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2114893" y="1112605"/>
            <a:ext cx="986110" cy="986110"/>
          </a:xfrm>
          <a:prstGeom prst="rect">
            <a:avLst/>
          </a:prstGeom>
        </p:spPr>
      </p:pic>
      <p:pic>
        <p:nvPicPr>
          <p:cNvPr id="61" name="Picture 60" descr="Leg-held jump.jpg">
            <a:extLst>
              <a:ext uri="{FF2B5EF4-FFF2-40B4-BE49-F238E27FC236}">
                <a16:creationId xmlns:a16="http://schemas.microsoft.com/office/drawing/2014/main" id="{4FAFA4E2-28CD-46EC-875C-FA1C4C2E40A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207" b="96833" l="4713" r="86680">
                        <a14:foregroundMark x1="43852" y1="17195" x2="48156" y2="17195"/>
                      </a14:backgroundRemoval>
                    </a14:imgEffect>
                  </a14:imgLayer>
                </a14:imgProps>
              </a:ext>
              <a:ext uri="{28A0092B-C50C-407E-A947-70E740481C1C}">
                <a14:useLocalDpi xmlns:a14="http://schemas.microsoft.com/office/drawing/2010/main" val="0"/>
              </a:ext>
            </a:extLst>
          </a:blip>
          <a:stretch>
            <a:fillRect/>
          </a:stretch>
        </p:blipFill>
        <p:spPr>
          <a:xfrm>
            <a:off x="2199861" y="2144224"/>
            <a:ext cx="988212" cy="1093136"/>
          </a:xfrm>
          <a:prstGeom prst="rect">
            <a:avLst/>
          </a:prstGeom>
        </p:spPr>
      </p:pic>
      <p:pic>
        <p:nvPicPr>
          <p:cNvPr id="4098" name="Picture 2" descr="Image result for cartoon kid doing a lunge">
            <a:extLst>
              <a:ext uri="{FF2B5EF4-FFF2-40B4-BE49-F238E27FC236}">
                <a16:creationId xmlns:a16="http://schemas.microsoft.com/office/drawing/2014/main" id="{53043F62-F252-4168-AF53-0BC602C3B7F1}"/>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59328" y="3216862"/>
            <a:ext cx="941231" cy="121243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Image result for cartoon doing leg swings">
            <a:extLst>
              <a:ext uri="{FF2B5EF4-FFF2-40B4-BE49-F238E27FC236}">
                <a16:creationId xmlns:a16="http://schemas.microsoft.com/office/drawing/2014/main" id="{099B4F49-4A46-4D73-B820-F9A6BB6E58FC}"/>
              </a:ext>
            </a:extLst>
          </p:cNvPr>
          <p:cNvPicPr>
            <a:picLocks noChangeAspect="1" noChangeArrowheads="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67125" t="11362" r="2789" b="18759"/>
          <a:stretch/>
        </p:blipFill>
        <p:spPr bwMode="auto">
          <a:xfrm>
            <a:off x="2313022" y="4329187"/>
            <a:ext cx="894000" cy="110046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Image result for go noodle">
            <a:extLst>
              <a:ext uri="{FF2B5EF4-FFF2-40B4-BE49-F238E27FC236}">
                <a16:creationId xmlns:a16="http://schemas.microsoft.com/office/drawing/2014/main" id="{2AF36D49-5413-4494-8459-F046880A22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92437" y="5708236"/>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522F1A5C-AD94-4545-988E-0F5EE86D3E88}"/>
              </a:ext>
            </a:extLst>
          </p:cNvPr>
          <p:cNvSpPr txBox="1"/>
          <p:nvPr/>
        </p:nvSpPr>
        <p:spPr>
          <a:xfrm>
            <a:off x="2479255" y="42112"/>
            <a:ext cx="548861" cy="707886"/>
          </a:xfrm>
          <a:prstGeom prst="rect">
            <a:avLst/>
          </a:prstGeom>
          <a:noFill/>
        </p:spPr>
        <p:txBody>
          <a:bodyPr wrap="square" rtlCol="0">
            <a:spAutoFit/>
          </a:bodyPr>
          <a:lstStyle/>
          <a:p>
            <a:r>
              <a:rPr lang="en-GB" sz="4000" b="1" dirty="0">
                <a:solidFill>
                  <a:srgbClr val="FFFF00"/>
                </a:solidFill>
              </a:rPr>
              <a:t>H</a:t>
            </a:r>
          </a:p>
        </p:txBody>
      </p:sp>
      <p:pic>
        <p:nvPicPr>
          <p:cNvPr id="65" name="Picture 64" descr="Pig kick.jpg">
            <a:extLst>
              <a:ext uri="{FF2B5EF4-FFF2-40B4-BE49-F238E27FC236}">
                <a16:creationId xmlns:a16="http://schemas.microsoft.com/office/drawing/2014/main" id="{D0223E86-711E-4940-85E5-10551E0A6FF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2675" t="8327" r="36377" b="12685"/>
          <a:stretch/>
        </p:blipFill>
        <p:spPr>
          <a:xfrm>
            <a:off x="3685796" y="1048259"/>
            <a:ext cx="681049" cy="1102804"/>
          </a:xfrm>
          <a:prstGeom prst="rect">
            <a:avLst/>
          </a:prstGeom>
        </p:spPr>
      </p:pic>
      <p:pic>
        <p:nvPicPr>
          <p:cNvPr id="2050" name="Picture 2" descr="Image result for cartoon soldier marching with knees up">
            <a:extLst>
              <a:ext uri="{FF2B5EF4-FFF2-40B4-BE49-F238E27FC236}">
                <a16:creationId xmlns:a16="http://schemas.microsoft.com/office/drawing/2014/main" id="{DDAB9A9B-68BB-4B70-BDE4-61BB3EA82EE2}"/>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5667" y="1942293"/>
            <a:ext cx="1282574" cy="152068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descr="Side lunge.jpg">
            <a:extLst>
              <a:ext uri="{FF2B5EF4-FFF2-40B4-BE49-F238E27FC236}">
                <a16:creationId xmlns:a16="http://schemas.microsoft.com/office/drawing/2014/main" id="{73629E48-832C-41AE-90E8-F2FA057B3393}"/>
              </a:ext>
            </a:extLst>
          </p:cNvPr>
          <p:cNvPicPr>
            <a:picLocks noChangeAspect="1"/>
          </p:cNvPicPr>
          <p:nvPr/>
        </p:nvPicPr>
        <p:blipFill rotWithShape="1">
          <a:blip r:embed="rId18">
            <a:extLst>
              <a:ext uri="{28A0092B-C50C-407E-A947-70E740481C1C}">
                <a14:useLocalDpi xmlns:a14="http://schemas.microsoft.com/office/drawing/2010/main" val="0"/>
              </a:ext>
            </a:extLst>
          </a:blip>
          <a:srcRect l="13899" r="21040"/>
          <a:stretch/>
        </p:blipFill>
        <p:spPr>
          <a:xfrm>
            <a:off x="3581829" y="3273402"/>
            <a:ext cx="867479" cy="999979"/>
          </a:xfrm>
          <a:prstGeom prst="rect">
            <a:avLst/>
          </a:prstGeom>
        </p:spPr>
      </p:pic>
      <p:pic>
        <p:nvPicPr>
          <p:cNvPr id="67" name="Picture 66" descr="Skip.jpg">
            <a:extLst>
              <a:ext uri="{FF2B5EF4-FFF2-40B4-BE49-F238E27FC236}">
                <a16:creationId xmlns:a16="http://schemas.microsoft.com/office/drawing/2014/main" id="{DC7C181E-E364-4D9E-8511-6B324A5C9F80}"/>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6601" b="93399" l="10000" r="90000">
                        <a14:foregroundMark x1="50385" y1="31023" x2="57308" y2="40264"/>
                        <a14:foregroundMark x1="23077" y1="52805" x2="15769" y2="68317"/>
                        <a14:foregroundMark x1="31538" y1="37954" x2="38462" y2="36634"/>
                        <a14:foregroundMark x1="37692" y1="55116" x2="47308" y2="67327"/>
                        <a14:foregroundMark x1="51154" y1="47195" x2="47308" y2="63036"/>
                        <a14:foregroundMark x1="28462" y1="79868" x2="50769" y2="79208"/>
                        <a14:foregroundMark x1="72692" y1="47855" x2="66923" y2="72277"/>
                        <a14:foregroundMark x1="65769" y1="49505" x2="70769" y2="46535"/>
                        <a14:foregroundMark x1="56923" y1="53135" x2="56923" y2="53135"/>
                        <a14:foregroundMark x1="71923" y1="44554" x2="77692" y2="47855"/>
                        <a14:foregroundMark x1="77692" y1="52805" x2="76923" y2="62376"/>
                        <a14:foregroundMark x1="73846" y1="63696" x2="71923" y2="68647"/>
                        <a14:foregroundMark x1="26538" y1="79208" x2="27692" y2="85149"/>
                        <a14:foregroundMark x1="25769" y1="86799" x2="23846" y2="93399"/>
                        <a14:foregroundMark x1="30000" y1="89109" x2="39231" y2="85149"/>
                        <a14:foregroundMark x1="43077" y1="73927" x2="55385" y2="74257"/>
                        <a14:foregroundMark x1="30385" y1="59076" x2="28846" y2="61056"/>
                      </a14:backgroundRemoval>
                    </a14:imgEffect>
                  </a14:imgLayer>
                </a14:imgProps>
              </a:ext>
              <a:ext uri="{28A0092B-C50C-407E-A947-70E740481C1C}">
                <a14:useLocalDpi xmlns:a14="http://schemas.microsoft.com/office/drawing/2010/main" val="0"/>
              </a:ext>
            </a:extLst>
          </a:blip>
          <a:stretch>
            <a:fillRect/>
          </a:stretch>
        </p:blipFill>
        <p:spPr>
          <a:xfrm>
            <a:off x="3605818" y="4294687"/>
            <a:ext cx="1029631" cy="1199917"/>
          </a:xfrm>
          <a:prstGeom prst="rect">
            <a:avLst/>
          </a:prstGeom>
        </p:spPr>
      </p:pic>
      <p:pic>
        <p:nvPicPr>
          <p:cNvPr id="68" name="Picture 2" descr="Image result for go noodle">
            <a:extLst>
              <a:ext uri="{FF2B5EF4-FFF2-40B4-BE49-F238E27FC236}">
                <a16:creationId xmlns:a16="http://schemas.microsoft.com/office/drawing/2014/main" id="{399B68C3-6B23-4C0D-A55D-167D8BA95F7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37040" y="5716001"/>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07FA284C-2978-4F24-961B-B064605A4F73}"/>
              </a:ext>
            </a:extLst>
          </p:cNvPr>
          <p:cNvSpPr txBox="1"/>
          <p:nvPr/>
        </p:nvSpPr>
        <p:spPr>
          <a:xfrm>
            <a:off x="3745092" y="55562"/>
            <a:ext cx="548861" cy="707886"/>
          </a:xfrm>
          <a:prstGeom prst="rect">
            <a:avLst/>
          </a:prstGeom>
          <a:noFill/>
        </p:spPr>
        <p:txBody>
          <a:bodyPr wrap="square" rtlCol="0">
            <a:spAutoFit/>
          </a:bodyPr>
          <a:lstStyle/>
          <a:p>
            <a:r>
              <a:rPr lang="en-GB" sz="4000" b="1" dirty="0">
                <a:solidFill>
                  <a:srgbClr val="FFFF00"/>
                </a:solidFill>
              </a:rPr>
              <a:t>Y</a:t>
            </a:r>
          </a:p>
        </p:txBody>
      </p:sp>
      <p:pic>
        <p:nvPicPr>
          <p:cNvPr id="70" name="Picture 69" descr="Kangaroo.jpg">
            <a:extLst>
              <a:ext uri="{FF2B5EF4-FFF2-40B4-BE49-F238E27FC236}">
                <a16:creationId xmlns:a16="http://schemas.microsoft.com/office/drawing/2014/main" id="{A0F26F6E-5402-49CE-BBA6-0D0B211FE7B9}"/>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2712" b="98475" l="7119" r="98814">
                        <a14:foregroundMark x1="41186" y1="91017" x2="41186" y2="91017"/>
                        <a14:foregroundMark x1="46949" y1="86780" x2="46949" y2="86780"/>
                        <a14:foregroundMark x1="77458" y1="86780" x2="77458" y2="86780"/>
                        <a14:foregroundMark x1="82712" y1="86441" x2="82712" y2="86441"/>
                        <a14:foregroundMark x1="93051" y1="86271" x2="93051" y2="86271"/>
                        <a14:foregroundMark x1="17797" y1="84068" x2="25085" y2="83390"/>
                        <a14:foregroundMark x1="7119" y1="91017" x2="14576" y2="95424"/>
                        <a14:foregroundMark x1="18644" y1="89661" x2="69492" y2="86441"/>
                      </a14:backgroundRemoval>
                    </a14:imgEffect>
                  </a14:imgLayer>
                </a14:imgProps>
              </a:ext>
              <a:ext uri="{28A0092B-C50C-407E-A947-70E740481C1C}">
                <a14:useLocalDpi xmlns:a14="http://schemas.microsoft.com/office/drawing/2010/main" val="0"/>
              </a:ext>
            </a:extLst>
          </a:blip>
          <a:stretch>
            <a:fillRect/>
          </a:stretch>
        </p:blipFill>
        <p:spPr>
          <a:xfrm>
            <a:off x="4951638" y="1055097"/>
            <a:ext cx="985197" cy="985197"/>
          </a:xfrm>
          <a:prstGeom prst="rect">
            <a:avLst/>
          </a:prstGeom>
        </p:spPr>
      </p:pic>
      <p:pic>
        <p:nvPicPr>
          <p:cNvPr id="71" name="Picture 70" descr="Dog squat.jpg">
            <a:extLst>
              <a:ext uri="{FF2B5EF4-FFF2-40B4-BE49-F238E27FC236}">
                <a16:creationId xmlns:a16="http://schemas.microsoft.com/office/drawing/2014/main" id="{4B715DCC-1CD6-44B0-8E2E-9E745AE0B29E}"/>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10000" b="90000" l="10000" r="90000">
                        <a14:foregroundMark x1="69692" y1="56906" x2="72231" y2="66763"/>
                        <a14:foregroundMark x1="59154" y1="77986" x2="78923" y2="77770"/>
                        <a14:foregroundMark x1="65615" y1="57626" x2="74846" y2="60504"/>
                        <a14:foregroundMark x1="78692" y1="19784" x2="81231" y2="15683"/>
                        <a14:foregroundMark x1="80462" y1="23165" x2="84846" y2="20719"/>
                        <a14:foregroundMark x1="67615" y1="51151" x2="67615" y2="51151"/>
                      </a14:backgroundRemoval>
                    </a14:imgEffect>
                  </a14:imgLayer>
                </a14:imgProps>
              </a:ext>
              <a:ext uri="{28A0092B-C50C-407E-A947-70E740481C1C}">
                <a14:useLocalDpi xmlns:a14="http://schemas.microsoft.com/office/drawing/2010/main" val="0"/>
              </a:ext>
            </a:extLst>
          </a:blip>
          <a:srcRect l="45607" t="13548" r="6736" b="17688"/>
          <a:stretch/>
        </p:blipFill>
        <p:spPr>
          <a:xfrm>
            <a:off x="5101554" y="2144224"/>
            <a:ext cx="638584" cy="985197"/>
          </a:xfrm>
          <a:prstGeom prst="rect">
            <a:avLst/>
          </a:prstGeom>
        </p:spPr>
      </p:pic>
      <p:pic>
        <p:nvPicPr>
          <p:cNvPr id="72" name="Picture 71">
            <a:extLst>
              <a:ext uri="{FF2B5EF4-FFF2-40B4-BE49-F238E27FC236}">
                <a16:creationId xmlns:a16="http://schemas.microsoft.com/office/drawing/2014/main" id="{1CFF0040-7C0A-4F83-9E71-05BE008151E7}"/>
              </a:ext>
            </a:extLst>
          </p:cNvPr>
          <p:cNvPicPr>
            <a:picLocks noChangeAspect="1"/>
          </p:cNvPicPr>
          <p:nvPr/>
        </p:nvPicPr>
        <p:blipFill>
          <a:blip r:embed="rId25"/>
          <a:stretch>
            <a:fillRect/>
          </a:stretch>
        </p:blipFill>
        <p:spPr>
          <a:xfrm>
            <a:off x="5036415" y="3307447"/>
            <a:ext cx="793479" cy="833173"/>
          </a:xfrm>
          <a:prstGeom prst="rect">
            <a:avLst/>
          </a:prstGeom>
        </p:spPr>
      </p:pic>
      <p:pic>
        <p:nvPicPr>
          <p:cNvPr id="5122" name="Picture 2" descr="Related image">
            <a:extLst>
              <a:ext uri="{FF2B5EF4-FFF2-40B4-BE49-F238E27FC236}">
                <a16:creationId xmlns:a16="http://schemas.microsoft.com/office/drawing/2014/main" id="{F2FE2F17-C1F3-46BE-A1AB-ABBED325704A}"/>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5265" t="6692" r="8501" b="8657"/>
          <a:stretch/>
        </p:blipFill>
        <p:spPr bwMode="auto">
          <a:xfrm>
            <a:off x="4915178" y="4341642"/>
            <a:ext cx="1003616" cy="985197"/>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Image result for go noodle">
            <a:extLst>
              <a:ext uri="{FF2B5EF4-FFF2-40B4-BE49-F238E27FC236}">
                <a16:creationId xmlns:a16="http://schemas.microsoft.com/office/drawing/2014/main" id="{C60490BC-106C-4570-9652-918E4A483B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1643" y="5708236"/>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DD5F78A6-44EA-4F89-A12E-32DD53F82964}"/>
              </a:ext>
            </a:extLst>
          </p:cNvPr>
          <p:cNvSpPr txBox="1"/>
          <p:nvPr/>
        </p:nvSpPr>
        <p:spPr>
          <a:xfrm>
            <a:off x="5155885" y="61464"/>
            <a:ext cx="548861" cy="707886"/>
          </a:xfrm>
          <a:prstGeom prst="rect">
            <a:avLst/>
          </a:prstGeom>
          <a:noFill/>
        </p:spPr>
        <p:txBody>
          <a:bodyPr wrap="square" rtlCol="0">
            <a:spAutoFit/>
          </a:bodyPr>
          <a:lstStyle/>
          <a:p>
            <a:r>
              <a:rPr lang="en-GB" sz="4000" b="1" dirty="0">
                <a:solidFill>
                  <a:srgbClr val="FFFF00"/>
                </a:solidFill>
              </a:rPr>
              <a:t>S</a:t>
            </a:r>
          </a:p>
        </p:txBody>
      </p:sp>
      <p:pic>
        <p:nvPicPr>
          <p:cNvPr id="75" name="Picture 74" descr="stock-vector-cartoon-a-man-and-a-woman-doing-squat-workout-together-284159501.jpg">
            <a:extLst>
              <a:ext uri="{FF2B5EF4-FFF2-40B4-BE49-F238E27FC236}">
                <a16:creationId xmlns:a16="http://schemas.microsoft.com/office/drawing/2014/main" id="{0F631A60-C77B-45F9-BF94-7996FFD2A38B}"/>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10000" b="90000" l="10000" r="86467"/>
                    </a14:imgEffect>
                  </a14:imgLayer>
                </a14:imgProps>
              </a:ext>
              <a:ext uri="{28A0092B-C50C-407E-A947-70E740481C1C}">
                <a14:useLocalDpi xmlns:a14="http://schemas.microsoft.com/office/drawing/2010/main" val="0"/>
              </a:ext>
            </a:extLst>
          </a:blip>
          <a:srcRect l="48333" t="22070" b="19108"/>
          <a:stretch/>
        </p:blipFill>
        <p:spPr>
          <a:xfrm>
            <a:off x="6490925" y="1055097"/>
            <a:ext cx="798758" cy="970003"/>
          </a:xfrm>
          <a:prstGeom prst="rect">
            <a:avLst/>
          </a:prstGeom>
          <a:effectLst>
            <a:outerShdw blurRad="76200" dir="13500000" sy="23000" kx="1200000" algn="br" rotWithShape="0">
              <a:prstClr val="black">
                <a:alpha val="20000"/>
              </a:prstClr>
            </a:outerShdw>
          </a:effectLst>
        </p:spPr>
      </p:pic>
      <p:pic>
        <p:nvPicPr>
          <p:cNvPr id="76" name="Picture 75" descr="Squat Jump.jpg">
            <a:extLst>
              <a:ext uri="{FF2B5EF4-FFF2-40B4-BE49-F238E27FC236}">
                <a16:creationId xmlns:a16="http://schemas.microsoft.com/office/drawing/2014/main" id="{9B154863-2690-4EC5-8CC2-5CDB0A9B6C6F}"/>
              </a:ext>
            </a:extLst>
          </p:cNvPr>
          <p:cNvPicPr>
            <a:picLocks noChangeAspect="1"/>
          </p:cNvPicPr>
          <p:nvPr/>
        </p:nvPicPr>
        <p:blipFill rotWithShape="1">
          <a:blip r:embed="rId29">
            <a:extLst>
              <a:ext uri="{BEBA8EAE-BF5A-486C-A8C5-ECC9F3942E4B}">
                <a14:imgProps xmlns:a14="http://schemas.microsoft.com/office/drawing/2010/main">
                  <a14:imgLayer r:embed="rId30">
                    <a14:imgEffect>
                      <a14:backgroundRemoval t="19813" b="80000" l="9400" r="89267">
                        <a14:foregroundMark x1="79933" y1="23438" x2="67800" y2="68563"/>
                        <a14:foregroundMark x1="69600" y1="70438" x2="67000" y2="68000"/>
                        <a14:foregroundMark x1="11400" y1="42000" x2="15600" y2="40688"/>
                        <a14:foregroundMark x1="9400" y1="36375" x2="13800" y2="37688"/>
                        <a14:foregroundMark x1="39400" y1="39938" x2="40400" y2="45188"/>
                        <a14:foregroundMark x1="33400" y1="40500" x2="33400" y2="44250"/>
                        <a14:foregroundMark x1="27600" y1="76063" x2="38800" y2="76250"/>
                      </a14:backgroundRemoval>
                    </a14:imgEffect>
                  </a14:imgLayer>
                </a14:imgProps>
              </a:ext>
              <a:ext uri="{28A0092B-C50C-407E-A947-70E740481C1C}">
                <a14:useLocalDpi xmlns:a14="http://schemas.microsoft.com/office/drawing/2010/main" val="0"/>
              </a:ext>
            </a:extLst>
          </a:blip>
          <a:srcRect l="7015" t="12866" r="8248" b="17554"/>
          <a:stretch/>
        </p:blipFill>
        <p:spPr>
          <a:xfrm>
            <a:off x="6150019" y="2117287"/>
            <a:ext cx="1181823" cy="1035127"/>
          </a:xfrm>
          <a:prstGeom prst="rect">
            <a:avLst/>
          </a:prstGeom>
          <a:effectLst>
            <a:outerShdw blurRad="76200" dist="12700" dir="8100000" sy="-23000" kx="800400" algn="br" rotWithShape="0">
              <a:prstClr val="black">
                <a:alpha val="20000"/>
              </a:prstClr>
            </a:outerShdw>
          </a:effectLst>
        </p:spPr>
      </p:pic>
      <p:grpSp>
        <p:nvGrpSpPr>
          <p:cNvPr id="78" name="Group 77">
            <a:extLst>
              <a:ext uri="{FF2B5EF4-FFF2-40B4-BE49-F238E27FC236}">
                <a16:creationId xmlns:a16="http://schemas.microsoft.com/office/drawing/2014/main" id="{1C8B61BD-0A59-46A8-A7BF-D1DA4141B519}"/>
              </a:ext>
            </a:extLst>
          </p:cNvPr>
          <p:cNvGrpSpPr/>
          <p:nvPr/>
        </p:nvGrpSpPr>
        <p:grpSpPr>
          <a:xfrm>
            <a:off x="6352156" y="4273381"/>
            <a:ext cx="880214" cy="1004718"/>
            <a:chOff x="529955" y="913588"/>
            <a:chExt cx="1964486" cy="3124471"/>
          </a:xfrm>
        </p:grpSpPr>
        <p:sp>
          <p:nvSpPr>
            <p:cNvPr id="79" name="Oval 78">
              <a:extLst>
                <a:ext uri="{FF2B5EF4-FFF2-40B4-BE49-F238E27FC236}">
                  <a16:creationId xmlns:a16="http://schemas.microsoft.com/office/drawing/2014/main" id="{364FCB0F-69ED-4A46-8C7C-BD7BF7A443D4}"/>
                </a:ext>
              </a:extLst>
            </p:cNvPr>
            <p:cNvSpPr/>
            <p:nvPr/>
          </p:nvSpPr>
          <p:spPr>
            <a:xfrm>
              <a:off x="685286" y="3745710"/>
              <a:ext cx="1662961" cy="292349"/>
            </a:xfrm>
            <a:prstGeom prst="ellipse">
              <a:avLst/>
            </a:prstGeom>
          </p:spPr>
          <p:style>
            <a:lnRef idx="1">
              <a:schemeClr val="dk1"/>
            </a:lnRef>
            <a:fillRef idx="2">
              <a:schemeClr val="dk1"/>
            </a:fillRef>
            <a:effectRef idx="1">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en-US"/>
            </a:p>
          </p:txBody>
        </p:sp>
        <p:pic>
          <p:nvPicPr>
            <p:cNvPr id="80" name="Picture 79" descr="Continued Jump.jpg">
              <a:extLst>
                <a:ext uri="{FF2B5EF4-FFF2-40B4-BE49-F238E27FC236}">
                  <a16:creationId xmlns:a16="http://schemas.microsoft.com/office/drawing/2014/main" id="{62035C73-A28F-470D-BEF6-4469DCCFD152}"/>
                </a:ext>
              </a:extLst>
            </p:cNvPr>
            <p:cNvPicPr>
              <a:picLocks noChangeAspect="1"/>
            </p:cNvPicPr>
            <p:nvPr/>
          </p:nvPicPr>
          <p:blipFill rotWithShape="1">
            <a:blip r:embed="rId31">
              <a:extLst>
                <a:ext uri="{BEBA8EAE-BF5A-486C-A8C5-ECC9F3942E4B}">
                  <a14:imgProps xmlns:a14="http://schemas.microsoft.com/office/drawing/2010/main">
                    <a14:imgLayer r:embed="rId32">
                      <a14:imgEffect>
                        <a14:backgroundRemoval t="9149" b="90000" l="4889" r="90000">
                          <a14:foregroundMark x1="8222" y1="30851" x2="10000" y2="31915"/>
                          <a14:foregroundMark x1="17333" y1="17021" x2="22889" y2="20213"/>
                          <a14:foregroundMark x1="21333" y1="13404" x2="24000" y2="16383"/>
                          <a14:foregroundMark x1="19333" y1="74468" x2="27778" y2="59362"/>
                          <a14:foregroundMark x1="7556" y1="26383" x2="38000" y2="24255"/>
                          <a14:backgroundMark x1="62667" y1="19362" x2="78667" y2="73191"/>
                        </a14:backgroundRemoval>
                      </a14:imgEffect>
                    </a14:imgLayer>
                  </a14:imgProps>
                </a:ext>
                <a:ext uri="{28A0092B-C50C-407E-A947-70E740481C1C}">
                  <a14:useLocalDpi xmlns:a14="http://schemas.microsoft.com/office/drawing/2010/main" val="0"/>
                </a:ext>
              </a:extLst>
            </a:blip>
            <a:srcRect l="3364" t="9875" r="43770" b="20684"/>
            <a:stretch/>
          </p:blipFill>
          <p:spPr>
            <a:xfrm>
              <a:off x="529955" y="913588"/>
              <a:ext cx="1964486" cy="2695084"/>
            </a:xfrm>
            <a:prstGeom prst="rect">
              <a:avLst/>
            </a:prstGeom>
            <a:effectLst>
              <a:outerShdw blurRad="76200" dist="12700" dir="8100000" sy="-23000" kx="800400" algn="br" rotWithShape="0">
                <a:prstClr val="black">
                  <a:alpha val="20000"/>
                </a:prstClr>
              </a:outerShdw>
            </a:effectLst>
          </p:spPr>
        </p:pic>
        <p:cxnSp>
          <p:nvCxnSpPr>
            <p:cNvPr id="81" name="Straight Connector 80">
              <a:extLst>
                <a:ext uri="{FF2B5EF4-FFF2-40B4-BE49-F238E27FC236}">
                  <a16:creationId xmlns:a16="http://schemas.microsoft.com/office/drawing/2014/main" id="{739EF202-13D4-4766-9CBA-6A6FB2F573EA}"/>
                </a:ext>
              </a:extLst>
            </p:cNvPr>
            <p:cNvCxnSpPr/>
            <p:nvPr/>
          </p:nvCxnSpPr>
          <p:spPr>
            <a:xfrm flipH="1">
              <a:off x="1361435" y="3517314"/>
              <a:ext cx="91371" cy="274076"/>
            </a:xfrm>
            <a:prstGeom prst="line">
              <a:avLst/>
            </a:prstGeom>
            <a:ln w="6350" cmpd="sng"/>
          </p:spPr>
          <p:style>
            <a:lnRef idx="2">
              <a:schemeClr val="dk1"/>
            </a:lnRef>
            <a:fillRef idx="0">
              <a:schemeClr val="dk1"/>
            </a:fillRef>
            <a:effectRef idx="1">
              <a:schemeClr val="dk1"/>
            </a:effectRef>
            <a:fontRef idx="minor">
              <a:schemeClr val="tx1"/>
            </a:fontRef>
          </p:style>
        </p:cxnSp>
        <p:cxnSp>
          <p:nvCxnSpPr>
            <p:cNvPr id="82" name="Straight Connector 81">
              <a:extLst>
                <a:ext uri="{FF2B5EF4-FFF2-40B4-BE49-F238E27FC236}">
                  <a16:creationId xmlns:a16="http://schemas.microsoft.com/office/drawing/2014/main" id="{80B33B62-2BC7-4330-BBA6-B215E308CB5F}"/>
                </a:ext>
              </a:extLst>
            </p:cNvPr>
            <p:cNvCxnSpPr/>
            <p:nvPr/>
          </p:nvCxnSpPr>
          <p:spPr>
            <a:xfrm>
              <a:off x="1727028" y="3517314"/>
              <a:ext cx="188842" cy="271210"/>
            </a:xfrm>
            <a:prstGeom prst="line">
              <a:avLst/>
            </a:prstGeom>
            <a:ln w="6350" cmpd="sng"/>
          </p:spPr>
          <p:style>
            <a:lnRef idx="2">
              <a:schemeClr val="dk1"/>
            </a:lnRef>
            <a:fillRef idx="0">
              <a:schemeClr val="dk1"/>
            </a:fillRef>
            <a:effectRef idx="1">
              <a:schemeClr val="dk1"/>
            </a:effectRef>
            <a:fontRef idx="minor">
              <a:schemeClr val="tx1"/>
            </a:fontRef>
          </p:style>
        </p:cxnSp>
        <p:cxnSp>
          <p:nvCxnSpPr>
            <p:cNvPr id="83" name="Straight Connector 82">
              <a:extLst>
                <a:ext uri="{FF2B5EF4-FFF2-40B4-BE49-F238E27FC236}">
                  <a16:creationId xmlns:a16="http://schemas.microsoft.com/office/drawing/2014/main" id="{8E5EE56B-BD12-44AC-A6F5-7FC3568802CC}"/>
                </a:ext>
              </a:extLst>
            </p:cNvPr>
            <p:cNvCxnSpPr/>
            <p:nvPr/>
          </p:nvCxnSpPr>
          <p:spPr>
            <a:xfrm flipH="1">
              <a:off x="1142143" y="3517314"/>
              <a:ext cx="103783" cy="274076"/>
            </a:xfrm>
            <a:prstGeom prst="line">
              <a:avLst/>
            </a:prstGeom>
            <a:ln w="6350" cmpd="sng"/>
          </p:spPr>
          <p:style>
            <a:lnRef idx="2">
              <a:schemeClr val="dk1"/>
            </a:lnRef>
            <a:fillRef idx="0">
              <a:schemeClr val="dk1"/>
            </a:fillRef>
            <a:effectRef idx="1">
              <a:schemeClr val="dk1"/>
            </a:effectRef>
            <a:fontRef idx="minor">
              <a:schemeClr val="tx1"/>
            </a:fontRef>
          </p:style>
        </p:cxnSp>
        <p:cxnSp>
          <p:nvCxnSpPr>
            <p:cNvPr id="84" name="Straight Connector 83">
              <a:extLst>
                <a:ext uri="{FF2B5EF4-FFF2-40B4-BE49-F238E27FC236}">
                  <a16:creationId xmlns:a16="http://schemas.microsoft.com/office/drawing/2014/main" id="{CCB027F8-BB71-4716-865C-8DF30B3E0607}"/>
                </a:ext>
              </a:extLst>
            </p:cNvPr>
            <p:cNvCxnSpPr/>
            <p:nvPr/>
          </p:nvCxnSpPr>
          <p:spPr>
            <a:xfrm>
              <a:off x="1544178" y="3517314"/>
              <a:ext cx="91371" cy="389977"/>
            </a:xfrm>
            <a:prstGeom prst="line">
              <a:avLst/>
            </a:prstGeom>
            <a:ln w="6350" cmpd="sng"/>
          </p:spPr>
          <p:style>
            <a:lnRef idx="2">
              <a:schemeClr val="dk1"/>
            </a:lnRef>
            <a:fillRef idx="0">
              <a:schemeClr val="dk1"/>
            </a:fillRef>
            <a:effectRef idx="1">
              <a:schemeClr val="dk1"/>
            </a:effectRef>
            <a:fontRef idx="minor">
              <a:schemeClr val="tx1"/>
            </a:fontRef>
          </p:style>
        </p:cxnSp>
      </p:grpSp>
      <p:pic>
        <p:nvPicPr>
          <p:cNvPr id="85" name="Picture 2" descr="Image result for go noodle">
            <a:extLst>
              <a:ext uri="{FF2B5EF4-FFF2-40B4-BE49-F238E27FC236}">
                <a16:creationId xmlns:a16="http://schemas.microsoft.com/office/drawing/2014/main" id="{CAEC3B4C-D8E5-4E9A-BD0B-2EF70FD171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78122" y="5706631"/>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D08F3B46-B024-4D1D-9047-48EFD6A0AE2B}"/>
              </a:ext>
            </a:extLst>
          </p:cNvPr>
          <p:cNvSpPr txBox="1"/>
          <p:nvPr/>
        </p:nvSpPr>
        <p:spPr>
          <a:xfrm>
            <a:off x="6594313" y="61464"/>
            <a:ext cx="329991" cy="707886"/>
          </a:xfrm>
          <a:prstGeom prst="rect">
            <a:avLst/>
          </a:prstGeom>
          <a:noFill/>
        </p:spPr>
        <p:txBody>
          <a:bodyPr wrap="square" rtlCol="0">
            <a:spAutoFit/>
          </a:bodyPr>
          <a:lstStyle/>
          <a:p>
            <a:r>
              <a:rPr lang="en-GB" sz="4000" b="1" dirty="0">
                <a:solidFill>
                  <a:srgbClr val="FFFF00"/>
                </a:solidFill>
              </a:rPr>
              <a:t>I</a:t>
            </a:r>
          </a:p>
        </p:txBody>
      </p:sp>
      <p:pic>
        <p:nvPicPr>
          <p:cNvPr id="87" name="Picture 86" descr="Single Arm Row.jpg">
            <a:extLst>
              <a:ext uri="{FF2B5EF4-FFF2-40B4-BE49-F238E27FC236}">
                <a16:creationId xmlns:a16="http://schemas.microsoft.com/office/drawing/2014/main" id="{FA49D60E-70C7-4BA5-AEDC-EFBFE0664D8C}"/>
              </a:ext>
            </a:extLst>
          </p:cNvPr>
          <p:cNvPicPr>
            <a:picLocks noChangeAspect="1"/>
          </p:cNvPicPr>
          <p:nvPr/>
        </p:nvPicPr>
        <p:blipFill rotWithShape="1">
          <a:blip r:embed="rId33">
            <a:extLst>
              <a:ext uri="{BEBA8EAE-BF5A-486C-A8C5-ECC9F3942E4B}">
                <a14:imgProps xmlns:a14="http://schemas.microsoft.com/office/drawing/2010/main">
                  <a14:imgLayer r:embed="rId34">
                    <a14:imgEffect>
                      <a14:backgroundRemoval t="62375" b="88188" l="66867" r="92467">
                        <a14:foregroundMark x1="72667" y1="82000" x2="87067" y2="82188"/>
                        <a14:foregroundMark x1="71867" y1="82250" x2="71867" y2="82250"/>
                      </a14:backgroundRemoval>
                    </a14:imgEffect>
                  </a14:imgLayer>
                </a14:imgProps>
              </a:ext>
              <a:ext uri="{28A0092B-C50C-407E-A947-70E740481C1C}">
                <a14:useLocalDpi xmlns:a14="http://schemas.microsoft.com/office/drawing/2010/main" val="0"/>
              </a:ext>
            </a:extLst>
          </a:blip>
          <a:srcRect l="66917" t="60715" r="6108" b="15011"/>
          <a:stretch/>
        </p:blipFill>
        <p:spPr>
          <a:xfrm>
            <a:off x="7660801" y="1067275"/>
            <a:ext cx="985197" cy="945645"/>
          </a:xfrm>
          <a:prstGeom prst="rect">
            <a:avLst/>
          </a:prstGeom>
        </p:spPr>
      </p:pic>
      <p:grpSp>
        <p:nvGrpSpPr>
          <p:cNvPr id="89" name="Group 88">
            <a:extLst>
              <a:ext uri="{FF2B5EF4-FFF2-40B4-BE49-F238E27FC236}">
                <a16:creationId xmlns:a16="http://schemas.microsoft.com/office/drawing/2014/main" id="{59AB7950-F57D-42DA-BC40-9C497D749377}"/>
              </a:ext>
            </a:extLst>
          </p:cNvPr>
          <p:cNvGrpSpPr/>
          <p:nvPr/>
        </p:nvGrpSpPr>
        <p:grpSpPr>
          <a:xfrm>
            <a:off x="7753579" y="3266376"/>
            <a:ext cx="793479" cy="879864"/>
            <a:chOff x="685286" y="0"/>
            <a:chExt cx="1946212" cy="2533548"/>
          </a:xfrm>
        </p:grpSpPr>
        <p:sp>
          <p:nvSpPr>
            <p:cNvPr id="90" name="Oval 89">
              <a:extLst>
                <a:ext uri="{FF2B5EF4-FFF2-40B4-BE49-F238E27FC236}">
                  <a16:creationId xmlns:a16="http://schemas.microsoft.com/office/drawing/2014/main" id="{936E9C5F-15EE-4883-900F-9393DE161839}"/>
                </a:ext>
              </a:extLst>
            </p:cNvPr>
            <p:cNvSpPr/>
            <p:nvPr/>
          </p:nvSpPr>
          <p:spPr>
            <a:xfrm>
              <a:off x="685286" y="2294764"/>
              <a:ext cx="1946212" cy="214693"/>
            </a:xfrm>
            <a:prstGeom prst="ellipse">
              <a:avLst/>
            </a:prstGeom>
            <a:ln>
              <a:noFill/>
            </a:ln>
          </p:spPr>
          <p:style>
            <a:lnRef idx="1">
              <a:schemeClr val="dk1"/>
            </a:lnRef>
            <a:fillRef idx="2">
              <a:schemeClr val="dk1"/>
            </a:fillRef>
            <a:effectRef idx="1">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en-US"/>
            </a:p>
          </p:txBody>
        </p:sp>
        <p:pic>
          <p:nvPicPr>
            <p:cNvPr id="91" name="Picture 90" descr="Hop to single leg row 2.jpg">
              <a:extLst>
                <a:ext uri="{FF2B5EF4-FFF2-40B4-BE49-F238E27FC236}">
                  <a16:creationId xmlns:a16="http://schemas.microsoft.com/office/drawing/2014/main" id="{E09FBB7D-6E36-4E32-BD91-E3C96042F72B}"/>
                </a:ext>
              </a:extLst>
            </p:cNvPr>
            <p:cNvPicPr>
              <a:picLocks noChangeAspect="1"/>
            </p:cNvPicPr>
            <p:nvPr/>
          </p:nvPicPr>
          <p:blipFill rotWithShape="1">
            <a:blip r:embed="rId35">
              <a:extLst>
                <a:ext uri="{BEBA8EAE-BF5A-486C-A8C5-ECC9F3942E4B}">
                  <a14:imgProps xmlns:a14="http://schemas.microsoft.com/office/drawing/2010/main">
                    <a14:imgLayer r:embed="rId36">
                      <a14:imgEffect>
                        <a14:backgroundRemoval t="35319" b="59362" l="8889" r="32889">
                          <a14:foregroundMark x1="25556" y1="41277" x2="25556" y2="42766"/>
                        </a14:backgroundRemoval>
                      </a14:imgEffect>
                    </a14:imgLayer>
                  </a14:imgProps>
                </a:ext>
                <a:ext uri="{28A0092B-C50C-407E-A947-70E740481C1C}">
                  <a14:useLocalDpi xmlns:a14="http://schemas.microsoft.com/office/drawing/2010/main" val="0"/>
                </a:ext>
              </a:extLst>
            </a:blip>
            <a:srcRect l="11497" t="34449" r="71636" b="40001"/>
            <a:stretch/>
          </p:blipFill>
          <p:spPr>
            <a:xfrm>
              <a:off x="922851" y="0"/>
              <a:ext cx="1434533" cy="2357057"/>
            </a:xfrm>
            <a:prstGeom prst="rect">
              <a:avLst/>
            </a:prstGeom>
            <a:effectLst>
              <a:outerShdw blurRad="76200" dist="12700" dir="8100000" sy="-23000" kx="800400" algn="br" rotWithShape="0">
                <a:prstClr val="black">
                  <a:alpha val="20000"/>
                </a:prstClr>
              </a:outerShdw>
            </a:effectLst>
          </p:spPr>
        </p:pic>
        <p:cxnSp>
          <p:nvCxnSpPr>
            <p:cNvPr id="92" name="Straight Connector 91">
              <a:extLst>
                <a:ext uri="{FF2B5EF4-FFF2-40B4-BE49-F238E27FC236}">
                  <a16:creationId xmlns:a16="http://schemas.microsoft.com/office/drawing/2014/main" id="{4886C51F-4887-47CC-A628-E43A7C577FDA}"/>
                </a:ext>
              </a:extLst>
            </p:cNvPr>
            <p:cNvCxnSpPr/>
            <p:nvPr/>
          </p:nvCxnSpPr>
          <p:spPr>
            <a:xfrm flipH="1">
              <a:off x="1681235" y="2294764"/>
              <a:ext cx="72648" cy="214693"/>
            </a:xfrm>
            <a:prstGeom prst="line">
              <a:avLst/>
            </a:prstGeom>
            <a:ln w="3175" cmpd="sng"/>
          </p:spPr>
          <p:style>
            <a:lnRef idx="2">
              <a:schemeClr val="dk1"/>
            </a:lnRef>
            <a:fillRef idx="0">
              <a:schemeClr val="dk1"/>
            </a:fillRef>
            <a:effectRef idx="1">
              <a:schemeClr val="dk1"/>
            </a:effectRef>
            <a:fontRef idx="minor">
              <a:schemeClr val="tx1"/>
            </a:fontRef>
          </p:style>
        </p:cxnSp>
        <p:cxnSp>
          <p:nvCxnSpPr>
            <p:cNvPr id="93" name="Straight Connector 92">
              <a:extLst>
                <a:ext uri="{FF2B5EF4-FFF2-40B4-BE49-F238E27FC236}">
                  <a16:creationId xmlns:a16="http://schemas.microsoft.com/office/drawing/2014/main" id="{282E539B-A7DA-4C8F-94D7-91476181D180}"/>
                </a:ext>
              </a:extLst>
            </p:cNvPr>
            <p:cNvCxnSpPr/>
            <p:nvPr/>
          </p:nvCxnSpPr>
          <p:spPr>
            <a:xfrm>
              <a:off x="1851461" y="2305558"/>
              <a:ext cx="0" cy="203899"/>
            </a:xfrm>
            <a:prstGeom prst="line">
              <a:avLst/>
            </a:prstGeom>
            <a:ln w="3175" cmpd="sng"/>
          </p:spPr>
          <p:style>
            <a:lnRef idx="2">
              <a:schemeClr val="dk1"/>
            </a:lnRef>
            <a:fillRef idx="0">
              <a:schemeClr val="dk1"/>
            </a:fillRef>
            <a:effectRef idx="1">
              <a:schemeClr val="dk1"/>
            </a:effectRef>
            <a:fontRef idx="minor">
              <a:schemeClr val="tx1"/>
            </a:fontRef>
          </p:style>
        </p:cxnSp>
        <p:cxnSp>
          <p:nvCxnSpPr>
            <p:cNvPr id="94" name="Straight Connector 93">
              <a:extLst>
                <a:ext uri="{FF2B5EF4-FFF2-40B4-BE49-F238E27FC236}">
                  <a16:creationId xmlns:a16="http://schemas.microsoft.com/office/drawing/2014/main" id="{1A38D803-F854-4CC3-9F49-C9C1807A21B2}"/>
                </a:ext>
              </a:extLst>
            </p:cNvPr>
            <p:cNvCxnSpPr/>
            <p:nvPr/>
          </p:nvCxnSpPr>
          <p:spPr>
            <a:xfrm>
              <a:off x="1959587" y="2305558"/>
              <a:ext cx="70272" cy="227990"/>
            </a:xfrm>
            <a:prstGeom prst="line">
              <a:avLst/>
            </a:prstGeom>
            <a:ln w="3175" cmpd="sng"/>
          </p:spPr>
          <p:style>
            <a:lnRef idx="2">
              <a:schemeClr val="dk1"/>
            </a:lnRef>
            <a:fillRef idx="0">
              <a:schemeClr val="dk1"/>
            </a:fillRef>
            <a:effectRef idx="1">
              <a:schemeClr val="dk1"/>
            </a:effectRef>
            <a:fontRef idx="minor">
              <a:schemeClr val="tx1"/>
            </a:fontRef>
          </p:style>
        </p:cxnSp>
      </p:grpSp>
      <p:grpSp>
        <p:nvGrpSpPr>
          <p:cNvPr id="95" name="Group 94">
            <a:extLst>
              <a:ext uri="{FF2B5EF4-FFF2-40B4-BE49-F238E27FC236}">
                <a16:creationId xmlns:a16="http://schemas.microsoft.com/office/drawing/2014/main" id="{311539F0-294E-44BA-A194-D6B67774725F}"/>
              </a:ext>
            </a:extLst>
          </p:cNvPr>
          <p:cNvGrpSpPr/>
          <p:nvPr/>
        </p:nvGrpSpPr>
        <p:grpSpPr>
          <a:xfrm>
            <a:off x="7801730" y="4400918"/>
            <a:ext cx="715803" cy="866643"/>
            <a:chOff x="730972" y="895316"/>
            <a:chExt cx="2346392" cy="3617808"/>
          </a:xfrm>
        </p:grpSpPr>
        <p:pic>
          <p:nvPicPr>
            <p:cNvPr id="96" name="Picture 95" descr="cartoon-flamingo-8.gif">
              <a:extLst>
                <a:ext uri="{FF2B5EF4-FFF2-40B4-BE49-F238E27FC236}">
                  <a16:creationId xmlns:a16="http://schemas.microsoft.com/office/drawing/2014/main" id="{5966D592-67FF-4690-9A7B-D4741D5366FA}"/>
                </a:ext>
              </a:extLst>
            </p:cNvPr>
            <p:cNvPicPr>
              <a:picLocks noChangeAspect="1"/>
            </p:cNvPicPr>
            <p:nvPr/>
          </p:nvPicPr>
          <p:blipFill rotWithShape="1">
            <a:blip r:embed="rId37">
              <a:extLst>
                <a:ext uri="{BEBA8EAE-BF5A-486C-A8C5-ECC9F3942E4B}">
                  <a14:imgProps xmlns:a14="http://schemas.microsoft.com/office/drawing/2010/main">
                    <a14:imgLayer r:embed="rId38">
                      <a14:imgEffect>
                        <a14:backgroundRemoval t="4000" b="94500" l="11143" r="89429">
                          <a14:foregroundMark x1="41429" y1="7500" x2="44857" y2="16750"/>
                          <a14:foregroundMark x1="31429" y1="8750" x2="29714" y2="13250"/>
                          <a14:foregroundMark x1="21429" y1="20750" x2="27714" y2="23250"/>
                        </a14:backgroundRemoval>
                      </a14:imgEffect>
                    </a14:imgLayer>
                  </a14:imgProps>
                </a:ext>
                <a:ext uri="{28A0092B-C50C-407E-A947-70E740481C1C}">
                  <a14:useLocalDpi xmlns:a14="http://schemas.microsoft.com/office/drawing/2010/main" val="0"/>
                </a:ext>
              </a:extLst>
            </a:blip>
            <a:srcRect l="11483" t="3067" r="10405" b="4855"/>
            <a:stretch/>
          </p:blipFill>
          <p:spPr>
            <a:xfrm>
              <a:off x="730972" y="895316"/>
              <a:ext cx="2346392" cy="3161015"/>
            </a:xfrm>
            <a:prstGeom prst="rect">
              <a:avLst/>
            </a:prstGeom>
          </p:spPr>
        </p:pic>
        <p:cxnSp>
          <p:nvCxnSpPr>
            <p:cNvPr id="97" name="Straight Connector 96">
              <a:extLst>
                <a:ext uri="{FF2B5EF4-FFF2-40B4-BE49-F238E27FC236}">
                  <a16:creationId xmlns:a16="http://schemas.microsoft.com/office/drawing/2014/main" id="{72451D83-A485-491F-9BBF-F8C5FD9B54A2}"/>
                </a:ext>
              </a:extLst>
            </p:cNvPr>
            <p:cNvCxnSpPr/>
            <p:nvPr/>
          </p:nvCxnSpPr>
          <p:spPr>
            <a:xfrm>
              <a:off x="977675" y="3882749"/>
              <a:ext cx="1425395" cy="630375"/>
            </a:xfrm>
            <a:prstGeom prst="line">
              <a:avLst/>
            </a:prstGeom>
          </p:spPr>
          <p:style>
            <a:lnRef idx="2">
              <a:schemeClr val="dk1"/>
            </a:lnRef>
            <a:fillRef idx="0">
              <a:schemeClr val="dk1"/>
            </a:fillRef>
            <a:effectRef idx="1">
              <a:schemeClr val="dk1"/>
            </a:effectRef>
            <a:fontRef idx="minor">
              <a:schemeClr val="tx1"/>
            </a:fontRef>
          </p:style>
        </p:cxnSp>
        <p:cxnSp>
          <p:nvCxnSpPr>
            <p:cNvPr id="98" name="Straight Connector 97">
              <a:extLst>
                <a:ext uri="{FF2B5EF4-FFF2-40B4-BE49-F238E27FC236}">
                  <a16:creationId xmlns:a16="http://schemas.microsoft.com/office/drawing/2014/main" id="{3550999A-4D84-4012-A12D-4C9662634F29}"/>
                </a:ext>
              </a:extLst>
            </p:cNvPr>
            <p:cNvCxnSpPr/>
            <p:nvPr/>
          </p:nvCxnSpPr>
          <p:spPr>
            <a:xfrm flipV="1">
              <a:off x="858891" y="4056331"/>
              <a:ext cx="1617276" cy="234624"/>
            </a:xfrm>
            <a:prstGeom prst="line">
              <a:avLst/>
            </a:prstGeom>
          </p:spPr>
          <p:style>
            <a:lnRef idx="2">
              <a:schemeClr val="dk1"/>
            </a:lnRef>
            <a:fillRef idx="0">
              <a:schemeClr val="dk1"/>
            </a:fillRef>
            <a:effectRef idx="1">
              <a:schemeClr val="dk1"/>
            </a:effectRef>
            <a:fontRef idx="minor">
              <a:schemeClr val="tx1"/>
            </a:fontRef>
          </p:style>
        </p:cxnSp>
      </p:grpSp>
      <p:pic>
        <p:nvPicPr>
          <p:cNvPr id="99" name="Picture 2" descr="Image result for go noodle">
            <a:extLst>
              <a:ext uri="{FF2B5EF4-FFF2-40B4-BE49-F238E27FC236}">
                <a16:creationId xmlns:a16="http://schemas.microsoft.com/office/drawing/2014/main" id="{D1D6FC01-D62E-4CA6-80BE-71F43B8EE78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15695" y="5706630"/>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100" name="TextBox 99">
            <a:extLst>
              <a:ext uri="{FF2B5EF4-FFF2-40B4-BE49-F238E27FC236}">
                <a16:creationId xmlns:a16="http://schemas.microsoft.com/office/drawing/2014/main" id="{5D8D84CB-806A-4633-8C21-88D2B0252D4E}"/>
              </a:ext>
            </a:extLst>
          </p:cNvPr>
          <p:cNvSpPr txBox="1"/>
          <p:nvPr/>
        </p:nvSpPr>
        <p:spPr>
          <a:xfrm>
            <a:off x="8006827" y="68681"/>
            <a:ext cx="329991" cy="707886"/>
          </a:xfrm>
          <a:prstGeom prst="rect">
            <a:avLst/>
          </a:prstGeom>
          <a:noFill/>
        </p:spPr>
        <p:txBody>
          <a:bodyPr wrap="square" rtlCol="0">
            <a:spAutoFit/>
          </a:bodyPr>
          <a:lstStyle/>
          <a:p>
            <a:r>
              <a:rPr lang="en-GB" sz="4000" b="1" dirty="0">
                <a:solidFill>
                  <a:srgbClr val="FFFF00"/>
                </a:solidFill>
              </a:rPr>
              <a:t>C</a:t>
            </a:r>
          </a:p>
        </p:txBody>
      </p:sp>
      <p:pic>
        <p:nvPicPr>
          <p:cNvPr id="101" name="Picture 100" descr="Pig kick.jpg">
            <a:extLst>
              <a:ext uri="{FF2B5EF4-FFF2-40B4-BE49-F238E27FC236}">
                <a16:creationId xmlns:a16="http://schemas.microsoft.com/office/drawing/2014/main" id="{3BE0944F-6F6D-4A73-8E2E-7F4E8A238B30}"/>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2675" t="8327" r="36377" b="12685"/>
          <a:stretch/>
        </p:blipFill>
        <p:spPr>
          <a:xfrm>
            <a:off x="9232980" y="1067275"/>
            <a:ext cx="608419" cy="985196"/>
          </a:xfrm>
          <a:prstGeom prst="rect">
            <a:avLst/>
          </a:prstGeom>
        </p:spPr>
      </p:pic>
      <p:pic>
        <p:nvPicPr>
          <p:cNvPr id="102" name="Picture 101" descr="Twist.jpg">
            <a:extLst>
              <a:ext uri="{FF2B5EF4-FFF2-40B4-BE49-F238E27FC236}">
                <a16:creationId xmlns:a16="http://schemas.microsoft.com/office/drawing/2014/main" id="{97AB9875-757E-4A82-AA2D-0E20291D6C0B}"/>
              </a:ext>
            </a:extLst>
          </p:cNvPr>
          <p:cNvPicPr>
            <a:picLocks noChangeAspect="1"/>
          </p:cNvPicPr>
          <p:nvPr/>
        </p:nvPicPr>
        <p:blipFill rotWithShape="1">
          <a:blip r:embed="rId39">
            <a:extLst>
              <a:ext uri="{BEBA8EAE-BF5A-486C-A8C5-ECC9F3942E4B}">
                <a14:imgProps xmlns:a14="http://schemas.microsoft.com/office/drawing/2010/main">
                  <a14:imgLayer r:embed="rId40">
                    <a14:imgEffect>
                      <a14:backgroundRemoval t="5532" b="30426" l="11111" r="33111">
                        <a14:foregroundMark x1="16889" y1="28936" x2="24000" y2="28936"/>
                      </a14:backgroundRemoval>
                    </a14:imgEffect>
                  </a14:imgLayer>
                </a14:imgProps>
              </a:ext>
              <a:ext uri="{28A0092B-C50C-407E-A947-70E740481C1C}">
                <a14:useLocalDpi xmlns:a14="http://schemas.microsoft.com/office/drawing/2010/main" val="0"/>
              </a:ext>
            </a:extLst>
          </a:blip>
          <a:srcRect l="13407" t="4893" r="71421" b="68931"/>
          <a:stretch/>
        </p:blipFill>
        <p:spPr>
          <a:xfrm>
            <a:off x="9220375" y="3132334"/>
            <a:ext cx="633207" cy="1141047"/>
          </a:xfrm>
          <a:prstGeom prst="rect">
            <a:avLst/>
          </a:prstGeom>
        </p:spPr>
      </p:pic>
      <p:grpSp>
        <p:nvGrpSpPr>
          <p:cNvPr id="107" name="Group 106">
            <a:extLst>
              <a:ext uri="{FF2B5EF4-FFF2-40B4-BE49-F238E27FC236}">
                <a16:creationId xmlns:a16="http://schemas.microsoft.com/office/drawing/2014/main" id="{E81BACCE-C56A-4616-8D32-51EE407B0BE3}"/>
              </a:ext>
            </a:extLst>
          </p:cNvPr>
          <p:cNvGrpSpPr/>
          <p:nvPr/>
        </p:nvGrpSpPr>
        <p:grpSpPr>
          <a:xfrm>
            <a:off x="8933499" y="4465762"/>
            <a:ext cx="1089516" cy="801799"/>
            <a:chOff x="545474" y="1790633"/>
            <a:chExt cx="3450910" cy="1790632"/>
          </a:xfrm>
        </p:grpSpPr>
        <p:sp>
          <p:nvSpPr>
            <p:cNvPr id="108" name="Oval 107">
              <a:extLst>
                <a:ext uri="{FF2B5EF4-FFF2-40B4-BE49-F238E27FC236}">
                  <a16:creationId xmlns:a16="http://schemas.microsoft.com/office/drawing/2014/main" id="{5E42866C-4453-45D2-B3DF-BADF7E803A3E}"/>
                </a:ext>
              </a:extLst>
            </p:cNvPr>
            <p:cNvSpPr/>
            <p:nvPr/>
          </p:nvSpPr>
          <p:spPr>
            <a:xfrm>
              <a:off x="545474" y="3293485"/>
              <a:ext cx="1498492" cy="19185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109" name="Picture 108" descr="Hop to single leg row.jpg">
              <a:extLst>
                <a:ext uri="{FF2B5EF4-FFF2-40B4-BE49-F238E27FC236}">
                  <a16:creationId xmlns:a16="http://schemas.microsoft.com/office/drawing/2014/main" id="{D387D0FF-5578-49A9-8C88-9E5949E4AC97}"/>
                </a:ext>
              </a:extLst>
            </p:cNvPr>
            <p:cNvPicPr>
              <a:picLocks noChangeAspect="1"/>
            </p:cNvPicPr>
            <p:nvPr/>
          </p:nvPicPr>
          <p:blipFill rotWithShape="1">
            <a:blip r:embed="rId41">
              <a:extLst>
                <a:ext uri="{BEBA8EAE-BF5A-486C-A8C5-ECC9F3942E4B}">
                  <a14:imgProps xmlns:a14="http://schemas.microsoft.com/office/drawing/2010/main">
                    <a14:imgLayer r:embed="rId42">
                      <a14:imgEffect>
                        <a14:backgroundRemoval t="2979" b="31277" l="40667" r="91778">
                          <a14:foregroundMark x1="85333" y1="6383" x2="80222" y2="26383"/>
                          <a14:foregroundMark x1="88667" y1="9362" x2="88000" y2="12128"/>
                        </a14:backgroundRemoval>
                      </a14:imgEffect>
                    </a14:imgLayer>
                  </a14:imgProps>
                </a:ext>
                <a:ext uri="{28A0092B-C50C-407E-A947-70E740481C1C}">
                  <a14:useLocalDpi xmlns:a14="http://schemas.microsoft.com/office/drawing/2010/main" val="0"/>
                </a:ext>
              </a:extLst>
            </a:blip>
            <a:srcRect l="40606" t="3097" r="8657" b="68763"/>
            <a:stretch/>
          </p:blipFill>
          <p:spPr>
            <a:xfrm>
              <a:off x="618571" y="1790633"/>
              <a:ext cx="3091111" cy="1790632"/>
            </a:xfrm>
            <a:prstGeom prst="rect">
              <a:avLst/>
            </a:prstGeom>
            <a:effectLst>
              <a:outerShdw blurRad="76200" dist="12700" dir="8100000" sy="-23000" kx="800400" algn="br" rotWithShape="0">
                <a:prstClr val="black">
                  <a:alpha val="20000"/>
                </a:prstClr>
              </a:outerShdw>
            </a:effectLst>
          </p:spPr>
        </p:pic>
        <p:sp>
          <p:nvSpPr>
            <p:cNvPr id="110" name="Oval 109">
              <a:extLst>
                <a:ext uri="{FF2B5EF4-FFF2-40B4-BE49-F238E27FC236}">
                  <a16:creationId xmlns:a16="http://schemas.microsoft.com/office/drawing/2014/main" id="{391C862C-D056-4540-A997-803EE827C85A}"/>
                </a:ext>
              </a:extLst>
            </p:cNvPr>
            <p:cNvSpPr/>
            <p:nvPr/>
          </p:nvSpPr>
          <p:spPr>
            <a:xfrm>
              <a:off x="2497892" y="3302621"/>
              <a:ext cx="1498492" cy="19185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pic>
        <p:nvPicPr>
          <p:cNvPr id="111" name="Picture 2" descr="Image result for go noodle">
            <a:extLst>
              <a:ext uri="{FF2B5EF4-FFF2-40B4-BE49-F238E27FC236}">
                <a16:creationId xmlns:a16="http://schemas.microsoft.com/office/drawing/2014/main" id="{936BA10B-7D93-486A-B652-EDD32CEEE0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19321" y="5697386"/>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112" name="TextBox 111">
            <a:extLst>
              <a:ext uri="{FF2B5EF4-FFF2-40B4-BE49-F238E27FC236}">
                <a16:creationId xmlns:a16="http://schemas.microsoft.com/office/drawing/2014/main" id="{A2BBF940-B530-4672-AE92-118910C42F3F}"/>
              </a:ext>
            </a:extLst>
          </p:cNvPr>
          <p:cNvSpPr txBox="1"/>
          <p:nvPr/>
        </p:nvSpPr>
        <p:spPr>
          <a:xfrm>
            <a:off x="9300914" y="61464"/>
            <a:ext cx="329991" cy="707886"/>
          </a:xfrm>
          <a:prstGeom prst="rect">
            <a:avLst/>
          </a:prstGeom>
          <a:noFill/>
        </p:spPr>
        <p:txBody>
          <a:bodyPr wrap="square" rtlCol="0">
            <a:spAutoFit/>
          </a:bodyPr>
          <a:lstStyle/>
          <a:p>
            <a:r>
              <a:rPr lang="en-GB" sz="4000" b="1" dirty="0">
                <a:solidFill>
                  <a:srgbClr val="FFFF00"/>
                </a:solidFill>
              </a:rPr>
              <a:t>A</a:t>
            </a:r>
          </a:p>
        </p:txBody>
      </p:sp>
      <p:grpSp>
        <p:nvGrpSpPr>
          <p:cNvPr id="113" name="Group 112">
            <a:extLst>
              <a:ext uri="{FF2B5EF4-FFF2-40B4-BE49-F238E27FC236}">
                <a16:creationId xmlns:a16="http://schemas.microsoft.com/office/drawing/2014/main" id="{1BABE9A8-6449-4937-973B-814EE0EC77F3}"/>
              </a:ext>
            </a:extLst>
          </p:cNvPr>
          <p:cNvGrpSpPr/>
          <p:nvPr/>
        </p:nvGrpSpPr>
        <p:grpSpPr>
          <a:xfrm>
            <a:off x="10522974" y="1083415"/>
            <a:ext cx="939397" cy="913363"/>
            <a:chOff x="617261" y="1503123"/>
            <a:chExt cx="5197032" cy="4755571"/>
          </a:xfrm>
        </p:grpSpPr>
        <p:pic>
          <p:nvPicPr>
            <p:cNvPr id="114" name="Picture 113" descr="Rabbit.jpg">
              <a:extLst>
                <a:ext uri="{FF2B5EF4-FFF2-40B4-BE49-F238E27FC236}">
                  <a16:creationId xmlns:a16="http://schemas.microsoft.com/office/drawing/2014/main" id="{AD65C918-8ECE-4723-9E23-22097B32F91B}"/>
                </a:ext>
              </a:extLst>
            </p:cNvPr>
            <p:cNvPicPr>
              <a:picLocks noChangeAspect="1"/>
            </p:cNvPicPr>
            <p:nvPr/>
          </p:nvPicPr>
          <p:blipFill rotWithShape="1">
            <a:blip r:embed="rId43">
              <a:extLst>
                <a:ext uri="{BEBA8EAE-BF5A-486C-A8C5-ECC9F3942E4B}">
                  <a14:imgProps xmlns:a14="http://schemas.microsoft.com/office/drawing/2010/main">
                    <a14:imgLayer r:embed="rId44">
                      <a14:imgEffect>
                        <a14:backgroundRemoval t="9667" b="90000" l="2754" r="96902">
                          <a14:foregroundMark x1="4991" y1="9833" x2="9466" y2="28000"/>
                          <a14:foregroundMark x1="27367" y1="33667" x2="38554" y2="34333"/>
                          <a14:foregroundMark x1="27022" y1="31167" x2="29260" y2="35667"/>
                          <a14:foregroundMark x1="90878" y1="18333" x2="90878" y2="18333"/>
                          <a14:foregroundMark x1="92943" y1="30667" x2="96902" y2="38667"/>
                          <a14:foregroundMark x1="2754" y1="37833" x2="2926" y2="41000"/>
                        </a14:backgroundRemoval>
                      </a14:imgEffect>
                    </a14:imgLayer>
                  </a14:imgProps>
                </a:ext>
                <a:ext uri="{28A0092B-C50C-407E-A947-70E740481C1C}">
                  <a14:useLocalDpi xmlns:a14="http://schemas.microsoft.com/office/drawing/2010/main" val="0"/>
                </a:ext>
              </a:extLst>
            </a:blip>
            <a:srcRect b="21533"/>
            <a:stretch/>
          </p:blipFill>
          <p:spPr>
            <a:xfrm>
              <a:off x="617261" y="1503123"/>
              <a:ext cx="5197032" cy="4211338"/>
            </a:xfrm>
            <a:prstGeom prst="rect">
              <a:avLst/>
            </a:prstGeom>
          </p:spPr>
        </p:pic>
        <p:cxnSp>
          <p:nvCxnSpPr>
            <p:cNvPr id="115" name="Straight Connector 114">
              <a:extLst>
                <a:ext uri="{FF2B5EF4-FFF2-40B4-BE49-F238E27FC236}">
                  <a16:creationId xmlns:a16="http://schemas.microsoft.com/office/drawing/2014/main" id="{3C8DC9F1-BF82-485B-A5DE-4EF3C4A5C17C}"/>
                </a:ext>
              </a:extLst>
            </p:cNvPr>
            <p:cNvCxnSpPr/>
            <p:nvPr/>
          </p:nvCxnSpPr>
          <p:spPr>
            <a:xfrm>
              <a:off x="3810202" y="5714461"/>
              <a:ext cx="479516" cy="544233"/>
            </a:xfrm>
            <a:prstGeom prst="line">
              <a:avLst/>
            </a:prstGeom>
            <a:ln/>
          </p:spPr>
          <p:style>
            <a:lnRef idx="3">
              <a:schemeClr val="dk1"/>
            </a:lnRef>
            <a:fillRef idx="0">
              <a:schemeClr val="dk1"/>
            </a:fillRef>
            <a:effectRef idx="2">
              <a:schemeClr val="dk1"/>
            </a:effectRef>
            <a:fontRef idx="minor">
              <a:schemeClr val="tx1"/>
            </a:fontRef>
          </p:style>
        </p:cxnSp>
        <p:cxnSp>
          <p:nvCxnSpPr>
            <p:cNvPr id="116" name="Straight Connector 115">
              <a:extLst>
                <a:ext uri="{FF2B5EF4-FFF2-40B4-BE49-F238E27FC236}">
                  <a16:creationId xmlns:a16="http://schemas.microsoft.com/office/drawing/2014/main" id="{48FCA70C-BC61-472B-8301-3861289570F9}"/>
                </a:ext>
              </a:extLst>
            </p:cNvPr>
            <p:cNvCxnSpPr/>
            <p:nvPr/>
          </p:nvCxnSpPr>
          <p:spPr>
            <a:xfrm>
              <a:off x="2686297" y="5714461"/>
              <a:ext cx="479516" cy="544233"/>
            </a:xfrm>
            <a:prstGeom prst="line">
              <a:avLst/>
            </a:prstGeom>
            <a:ln/>
          </p:spPr>
          <p:style>
            <a:lnRef idx="3">
              <a:schemeClr val="dk1"/>
            </a:lnRef>
            <a:fillRef idx="0">
              <a:schemeClr val="dk1"/>
            </a:fillRef>
            <a:effectRef idx="2">
              <a:schemeClr val="dk1"/>
            </a:effectRef>
            <a:fontRef idx="minor">
              <a:schemeClr val="tx1"/>
            </a:fontRef>
          </p:style>
        </p:cxnSp>
        <p:cxnSp>
          <p:nvCxnSpPr>
            <p:cNvPr id="117" name="Straight Connector 116">
              <a:extLst>
                <a:ext uri="{FF2B5EF4-FFF2-40B4-BE49-F238E27FC236}">
                  <a16:creationId xmlns:a16="http://schemas.microsoft.com/office/drawing/2014/main" id="{BDE07684-A844-426C-A0D5-E9195AA0CFEF}"/>
                </a:ext>
              </a:extLst>
            </p:cNvPr>
            <p:cNvCxnSpPr/>
            <p:nvPr/>
          </p:nvCxnSpPr>
          <p:spPr>
            <a:xfrm>
              <a:off x="3379651" y="5594744"/>
              <a:ext cx="479516" cy="544233"/>
            </a:xfrm>
            <a:prstGeom prst="line">
              <a:avLst/>
            </a:prstGeom>
            <a:ln/>
          </p:spPr>
          <p:style>
            <a:lnRef idx="3">
              <a:schemeClr val="dk1"/>
            </a:lnRef>
            <a:fillRef idx="0">
              <a:schemeClr val="dk1"/>
            </a:fillRef>
            <a:effectRef idx="2">
              <a:schemeClr val="dk1"/>
            </a:effectRef>
            <a:fontRef idx="minor">
              <a:schemeClr val="tx1"/>
            </a:fontRef>
          </p:style>
        </p:cxnSp>
        <p:cxnSp>
          <p:nvCxnSpPr>
            <p:cNvPr id="118" name="Straight Connector 117">
              <a:extLst>
                <a:ext uri="{FF2B5EF4-FFF2-40B4-BE49-F238E27FC236}">
                  <a16:creationId xmlns:a16="http://schemas.microsoft.com/office/drawing/2014/main" id="{654B7BCF-544E-4BB3-BCD3-6311DA6DDF89}"/>
                </a:ext>
              </a:extLst>
            </p:cNvPr>
            <p:cNvCxnSpPr/>
            <p:nvPr/>
          </p:nvCxnSpPr>
          <p:spPr>
            <a:xfrm>
              <a:off x="3139893" y="5714461"/>
              <a:ext cx="479516" cy="544233"/>
            </a:xfrm>
            <a:prstGeom prst="line">
              <a:avLst/>
            </a:prstGeom>
            <a:ln/>
          </p:spPr>
          <p:style>
            <a:lnRef idx="3">
              <a:schemeClr val="dk1"/>
            </a:lnRef>
            <a:fillRef idx="0">
              <a:schemeClr val="dk1"/>
            </a:fillRef>
            <a:effectRef idx="2">
              <a:schemeClr val="dk1"/>
            </a:effectRef>
            <a:fontRef idx="minor">
              <a:schemeClr val="tx1"/>
            </a:fontRef>
          </p:style>
        </p:cxnSp>
      </p:grpSp>
      <p:pic>
        <p:nvPicPr>
          <p:cNvPr id="120" name="Picture 119" descr="JSquat.jpg">
            <a:extLst>
              <a:ext uri="{FF2B5EF4-FFF2-40B4-BE49-F238E27FC236}">
                <a16:creationId xmlns:a16="http://schemas.microsoft.com/office/drawing/2014/main" id="{590580B6-E5AE-4C2F-B656-8F39CF5523F0}"/>
              </a:ext>
            </a:extLst>
          </p:cNvPr>
          <p:cNvPicPr>
            <a:picLocks noChangeAspect="1"/>
          </p:cNvPicPr>
          <p:nvPr/>
        </p:nvPicPr>
        <p:blipFill rotWithShape="1">
          <a:blip r:embed="rId45">
            <a:extLst>
              <a:ext uri="{BEBA8EAE-BF5A-486C-A8C5-ECC9F3942E4B}">
                <a14:imgProps xmlns:a14="http://schemas.microsoft.com/office/drawing/2010/main">
                  <a14:imgLayer r:embed="rId46">
                    <a14:imgEffect>
                      <a14:backgroundRemoval t="10000" b="90000" l="9333" r="89333">
                        <a14:foregroundMark x1="70000" y1="22766" x2="79333" y2="70000"/>
                        <a14:foregroundMark x1="63556" y1="77872" x2="82000" y2="78298"/>
                        <a14:foregroundMark x1="22889" y1="77872" x2="40222" y2="77872"/>
                        <a14:foregroundMark x1="60889" y1="20000" x2="64667" y2="21064"/>
                        <a14:foregroundMark x1="64667" y1="16383" x2="66444" y2="19149"/>
                        <a14:foregroundMark x1="54222" y1="30213" x2="84000" y2="28085"/>
                      </a14:backgroundRemoval>
                    </a14:imgEffect>
                  </a14:imgLayer>
                </a14:imgProps>
              </a:ext>
              <a:ext uri="{28A0092B-C50C-407E-A947-70E740481C1C}">
                <a14:useLocalDpi xmlns:a14="http://schemas.microsoft.com/office/drawing/2010/main" val="0"/>
              </a:ext>
            </a:extLst>
          </a:blip>
          <a:srcRect l="7009" t="13816" r="12503" b="14477"/>
          <a:stretch/>
        </p:blipFill>
        <p:spPr>
          <a:xfrm>
            <a:off x="10358155" y="3273402"/>
            <a:ext cx="1065310" cy="991278"/>
          </a:xfrm>
          <a:prstGeom prst="rect">
            <a:avLst/>
          </a:prstGeom>
        </p:spPr>
      </p:pic>
      <p:grpSp>
        <p:nvGrpSpPr>
          <p:cNvPr id="121" name="Group 120">
            <a:extLst>
              <a:ext uri="{FF2B5EF4-FFF2-40B4-BE49-F238E27FC236}">
                <a16:creationId xmlns:a16="http://schemas.microsoft.com/office/drawing/2014/main" id="{902BE7AA-57B2-47C9-8D7C-FD3DA0278F50}"/>
              </a:ext>
            </a:extLst>
          </p:cNvPr>
          <p:cNvGrpSpPr/>
          <p:nvPr/>
        </p:nvGrpSpPr>
        <p:grpSpPr>
          <a:xfrm>
            <a:off x="10496016" y="4448905"/>
            <a:ext cx="901703" cy="813949"/>
            <a:chOff x="730971" y="548153"/>
            <a:chExt cx="4167861" cy="3855805"/>
          </a:xfrm>
        </p:grpSpPr>
        <p:pic>
          <p:nvPicPr>
            <p:cNvPr id="122" name="Picture 121" descr="trash-clipart-ball-7.jpg">
              <a:extLst>
                <a:ext uri="{FF2B5EF4-FFF2-40B4-BE49-F238E27FC236}">
                  <a16:creationId xmlns:a16="http://schemas.microsoft.com/office/drawing/2014/main" id="{C0FF3C3F-9B08-4F30-9B7C-C4641308B784}"/>
                </a:ext>
              </a:extLst>
            </p:cNvPr>
            <p:cNvPicPr>
              <a:picLocks noChangeAspect="1"/>
            </p:cNvPicPr>
            <p:nvPr/>
          </p:nvPicPr>
          <p:blipFill rotWithShape="1">
            <a:blip r:embed="rId47">
              <a:extLst>
                <a:ext uri="{BEBA8EAE-BF5A-486C-A8C5-ECC9F3942E4B}">
                  <a14:imgProps xmlns:a14="http://schemas.microsoft.com/office/drawing/2010/main">
                    <a14:imgLayer r:embed="rId48">
                      <a14:imgEffect>
                        <a14:backgroundRemoval t="9343" b="84085" l="10000" r="90000">
                          <a14:foregroundMark x1="56000" y1="19712" x2="51462" y2="21871"/>
                          <a14:foregroundMark x1="57769" y1="49568" x2="71615" y2="69640"/>
                        </a14:backgroundRemoval>
                      </a14:imgEffect>
                    </a14:imgLayer>
                  </a14:imgProps>
                </a:ext>
                <a:ext uri="{28A0092B-C50C-407E-A947-70E740481C1C}">
                  <a14:useLocalDpi xmlns:a14="http://schemas.microsoft.com/office/drawing/2010/main" val="0"/>
                </a:ext>
              </a:extLst>
            </a:blip>
            <a:srcRect l="18994" t="17052" r="22123" b="27886"/>
            <a:stretch/>
          </p:blipFill>
          <p:spPr>
            <a:xfrm>
              <a:off x="1425395" y="1010721"/>
              <a:ext cx="2832517" cy="2832123"/>
            </a:xfrm>
            <a:prstGeom prst="rect">
              <a:avLst/>
            </a:prstGeom>
          </p:spPr>
        </p:pic>
        <p:sp>
          <p:nvSpPr>
            <p:cNvPr id="123" name="Oval 122">
              <a:extLst>
                <a:ext uri="{FF2B5EF4-FFF2-40B4-BE49-F238E27FC236}">
                  <a16:creationId xmlns:a16="http://schemas.microsoft.com/office/drawing/2014/main" id="{086EEA12-31C7-4D11-82F8-AEE1FB6F1F1E}"/>
                </a:ext>
              </a:extLst>
            </p:cNvPr>
            <p:cNvSpPr/>
            <p:nvPr/>
          </p:nvSpPr>
          <p:spPr>
            <a:xfrm>
              <a:off x="730971" y="548153"/>
              <a:ext cx="4167861" cy="3855805"/>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pic>
        <p:nvPicPr>
          <p:cNvPr id="124" name="Picture 2" descr="Image result for go noodle">
            <a:extLst>
              <a:ext uri="{FF2B5EF4-FFF2-40B4-BE49-F238E27FC236}">
                <a16:creationId xmlns:a16="http://schemas.microsoft.com/office/drawing/2014/main" id="{80DED9AE-C605-4693-9F9F-3FB4ADE7D1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56894" y="5694560"/>
            <a:ext cx="1293179" cy="461665"/>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124" descr="Image result for cartoon side lunge">
            <a:extLst>
              <a:ext uri="{FF2B5EF4-FFF2-40B4-BE49-F238E27FC236}">
                <a16:creationId xmlns:a16="http://schemas.microsoft.com/office/drawing/2014/main" id="{633032EC-FC09-4B1F-B6EA-B4CE77BE85B1}"/>
              </a:ext>
            </a:extLst>
          </p:cNvPr>
          <p:cNvPicPr>
            <a:picLocks noChangeAspect="1" noChangeArrowheads="1"/>
          </p:cNvPicPr>
          <p:nvPr/>
        </p:nvPicPr>
        <p:blipFill>
          <a:blip r:embed="rId4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77382" y="2102219"/>
            <a:ext cx="1194377" cy="1035127"/>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 descr="https://previews.123rf.com/images/jaaakworks/jaaakworks1708/jaaakworks170800086/84280975-cartoon-set-of-woman-doing-exercises-for-health-and-fitness.jpg">
            <a:extLst>
              <a:ext uri="{FF2B5EF4-FFF2-40B4-BE49-F238E27FC236}">
                <a16:creationId xmlns:a16="http://schemas.microsoft.com/office/drawing/2014/main" id="{38A879F2-D1F2-445C-81F9-C7AEE3783A5F}"/>
              </a:ext>
            </a:extLst>
          </p:cNvPr>
          <p:cNvPicPr>
            <a:picLocks noChangeAspect="1" noChangeArrowheads="1"/>
          </p:cNvPicPr>
          <p:nvPr/>
        </p:nvPicPr>
        <p:blipFill rotWithShape="1">
          <a:blip r:embed="rId50">
            <a:clrChange>
              <a:clrFrom>
                <a:srgbClr val="FFFEDF"/>
              </a:clrFrom>
              <a:clrTo>
                <a:srgbClr val="FFFEDF">
                  <a:alpha val="0"/>
                </a:srgbClr>
              </a:clrTo>
            </a:clrChange>
            <a:extLst>
              <a:ext uri="{28A0092B-C50C-407E-A947-70E740481C1C}">
                <a14:useLocalDpi xmlns:a14="http://schemas.microsoft.com/office/drawing/2010/main" val="0"/>
              </a:ext>
            </a:extLst>
          </a:blip>
          <a:srcRect l="73640" t="3936" r="8001" b="67752"/>
          <a:stretch/>
        </p:blipFill>
        <p:spPr bwMode="auto">
          <a:xfrm>
            <a:off x="10727182" y="2145615"/>
            <a:ext cx="695221" cy="107226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0" descr="Image result for cartoon thinking">
            <a:extLst>
              <a:ext uri="{FF2B5EF4-FFF2-40B4-BE49-F238E27FC236}">
                <a16:creationId xmlns:a16="http://schemas.microsoft.com/office/drawing/2014/main" id="{BB6D956F-662B-447E-BCFF-42A98CC2EEAC}"/>
              </a:ext>
            </a:extLst>
          </p:cNvPr>
          <p:cNvPicPr>
            <a:picLocks noChangeAspect="1" noChangeArrowheads="1"/>
          </p:cNvPicPr>
          <p:nvPr/>
        </p:nvPicPr>
        <p:blipFill>
          <a:blip r:embed="rId5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50528" y="3107999"/>
            <a:ext cx="1179273" cy="1141999"/>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2" descr="https://previews.123rf.com/images/jaaakworks/jaaakworks1708/jaaakworks170800080/84280579-cartoon-set-of-a-woman-doing-exercises-for-health-and-fitness.jpg">
            <a:extLst>
              <a:ext uri="{FF2B5EF4-FFF2-40B4-BE49-F238E27FC236}">
                <a16:creationId xmlns:a16="http://schemas.microsoft.com/office/drawing/2014/main" id="{68E7C971-F6D3-48C9-9C7D-EA6FE180C7FD}"/>
              </a:ext>
            </a:extLst>
          </p:cNvPr>
          <p:cNvPicPr>
            <a:picLocks noChangeAspect="1" noChangeArrowheads="1"/>
          </p:cNvPicPr>
          <p:nvPr/>
        </p:nvPicPr>
        <p:blipFill rotWithShape="1">
          <a:blip r:embed="rId52">
            <a:clrChange>
              <a:clrFrom>
                <a:srgbClr val="FEFFDF"/>
              </a:clrFrom>
              <a:clrTo>
                <a:srgbClr val="FEFFDF">
                  <a:alpha val="0"/>
                </a:srgbClr>
              </a:clrTo>
            </a:clrChange>
            <a:extLst>
              <a:ext uri="{28A0092B-C50C-407E-A947-70E740481C1C}">
                <a14:useLocalDpi xmlns:a14="http://schemas.microsoft.com/office/drawing/2010/main" val="0"/>
              </a:ext>
            </a:extLst>
          </a:blip>
          <a:srcRect l="39952" t="38841" r="39767" b="37005"/>
          <a:stretch/>
        </p:blipFill>
        <p:spPr bwMode="auto">
          <a:xfrm>
            <a:off x="9103238" y="2140076"/>
            <a:ext cx="867479" cy="1034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25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ABC3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CE0F0-60AC-4B82-BE5E-8538C5B73CEF}"/>
              </a:ext>
            </a:extLst>
          </p:cNvPr>
          <p:cNvSpPr txBox="1">
            <a:spLocks/>
          </p:cNvSpPr>
          <p:nvPr/>
        </p:nvSpPr>
        <p:spPr>
          <a:xfrm>
            <a:off x="-122884" y="458573"/>
            <a:ext cx="5490224" cy="899639"/>
          </a:xfrm>
          <a:prstGeom prst="rect">
            <a:avLst/>
          </a:prstGeom>
        </p:spPr>
        <p:txBody>
          <a:bodyPr vert="horz" lIns="91440" tIns="45720" rIns="91440" bIns="45720" rtlCol="0" anchor="ctr">
            <a:normAutofit/>
          </a:bodyPr>
          <a:lstStyle>
            <a:lvl1pPr algn="ctr" defTabSz="914400" rtl="0" eaLnBrk="1" latinLnBrk="0" hangingPunct="1">
              <a:lnSpc>
                <a:spcPct val="80000"/>
              </a:lnSpc>
              <a:spcBef>
                <a:spcPct val="0"/>
              </a:spcBef>
              <a:buNone/>
              <a:defRPr sz="6000" b="0" kern="1200" cap="all" spc="150" baseline="0">
                <a:solidFill>
                  <a:schemeClr val="bg1"/>
                </a:solidFill>
                <a:latin typeface="+mj-lt"/>
                <a:ea typeface="+mj-ea"/>
                <a:cs typeface="+mj-cs"/>
              </a:defRPr>
            </a:lvl1pPr>
          </a:lstStyle>
          <a:p>
            <a:endParaRPr lang="en-US" dirty="0">
              <a:solidFill>
                <a:schemeClr val="accent1"/>
              </a:solidFill>
              <a:latin typeface="Segoe UI" panose="020B0502040204020203" pitchFamily="34" charset="0"/>
              <a:cs typeface="Segoe UI" panose="020B0502040204020203" pitchFamily="34" charset="0"/>
            </a:endParaRPr>
          </a:p>
        </p:txBody>
      </p:sp>
      <p:pic>
        <p:nvPicPr>
          <p:cNvPr id="3" name="Show Us What You Got - Moose Tube + Harlem Globetrotters _ GoNoodle.mp4">
            <a:hlinkClick r:id="" action="ppaction://media"/>
            <a:extLst>
              <a:ext uri="{FF2B5EF4-FFF2-40B4-BE49-F238E27FC236}">
                <a16:creationId xmlns:a16="http://schemas.microsoft.com/office/drawing/2014/main" id="{D8B25A77-1355-4A92-AB6E-5F8EC7FC3BD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1460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1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B744E-E582-436C-B0CB-6C5B6DCD9B4A}"/>
              </a:ext>
            </a:extLst>
          </p:cNvPr>
          <p:cNvSpPr>
            <a:spLocks noGrp="1"/>
          </p:cNvSpPr>
          <p:nvPr>
            <p:ph type="title"/>
          </p:nvPr>
        </p:nvSpPr>
        <p:spPr>
          <a:xfrm>
            <a:off x="2690191" y="2534175"/>
            <a:ext cx="6150921" cy="899639"/>
          </a:xfrm>
        </p:spPr>
        <p:txBody>
          <a:bodyPr>
            <a:noAutofit/>
          </a:bodyPr>
          <a:lstStyle/>
          <a:p>
            <a:r>
              <a:rPr lang="en-US" sz="8000" dirty="0">
                <a:latin typeface="Franklin Gothic Medium" panose="020B0603020102020204" pitchFamily="34" charset="0"/>
                <a:cs typeface="Segoe UI" panose="020B0502040204020203" pitchFamily="34" charset="0"/>
              </a:rPr>
              <a:t>Nice Work!</a:t>
            </a:r>
          </a:p>
        </p:txBody>
      </p:sp>
      <p:sp>
        <p:nvSpPr>
          <p:cNvPr id="4" name="Title 1">
            <a:extLst>
              <a:ext uri="{FF2B5EF4-FFF2-40B4-BE49-F238E27FC236}">
                <a16:creationId xmlns:a16="http://schemas.microsoft.com/office/drawing/2014/main" id="{2368B450-10A8-4773-91FF-CA0D0DFF1085}"/>
              </a:ext>
            </a:extLst>
          </p:cNvPr>
          <p:cNvSpPr txBox="1">
            <a:spLocks/>
          </p:cNvSpPr>
          <p:nvPr/>
        </p:nvSpPr>
        <p:spPr>
          <a:xfrm>
            <a:off x="-103834" y="718923"/>
            <a:ext cx="5490224" cy="899639"/>
          </a:xfrm>
          <a:prstGeom prst="rect">
            <a:avLst/>
          </a:prstGeom>
        </p:spPr>
        <p:txBody>
          <a:bodyPr vert="horz" lIns="91440" tIns="45720" rIns="91440" bIns="45720" rtlCol="0" anchor="ctr">
            <a:noAutofit/>
          </a:bodyPr>
          <a:lstStyle>
            <a:lvl1pPr algn="ctr" defTabSz="914400" rtl="0" eaLnBrk="1" latinLnBrk="0" hangingPunct="1">
              <a:lnSpc>
                <a:spcPct val="80000"/>
              </a:lnSpc>
              <a:spcBef>
                <a:spcPct val="0"/>
              </a:spcBef>
              <a:buNone/>
              <a:defRPr sz="6000" b="0" kern="1200" cap="all" spc="150" baseline="0">
                <a:solidFill>
                  <a:schemeClr val="bg1"/>
                </a:solidFill>
                <a:latin typeface="+mj-lt"/>
                <a:ea typeface="+mj-ea"/>
                <a:cs typeface="+mj-cs"/>
              </a:defRPr>
            </a:lvl1pPr>
          </a:lstStyle>
          <a:p>
            <a:endParaRPr lang="en-US" sz="8000" dirty="0">
              <a:solidFill>
                <a:schemeClr val="accent1"/>
              </a:solidFill>
              <a:latin typeface="Franklin Gothic Medium" panose="020B0603020102020204" pitchFamily="34" charset="0"/>
              <a:cs typeface="Segoe UI" panose="020B0502040204020203" pitchFamily="34" charset="0"/>
            </a:endParaRPr>
          </a:p>
        </p:txBody>
      </p:sp>
      <p:sp>
        <p:nvSpPr>
          <p:cNvPr id="5" name="Title 1">
            <a:extLst>
              <a:ext uri="{FF2B5EF4-FFF2-40B4-BE49-F238E27FC236}">
                <a16:creationId xmlns:a16="http://schemas.microsoft.com/office/drawing/2014/main" id="{1155630B-69FA-4067-84E1-3DB13D68DE46}"/>
              </a:ext>
            </a:extLst>
          </p:cNvPr>
          <p:cNvSpPr txBox="1">
            <a:spLocks/>
          </p:cNvSpPr>
          <p:nvPr/>
        </p:nvSpPr>
        <p:spPr>
          <a:xfrm>
            <a:off x="5232400" y="5140748"/>
            <a:ext cx="6796090" cy="999702"/>
          </a:xfrm>
          <a:prstGeom prst="rect">
            <a:avLst/>
          </a:prstGeom>
        </p:spPr>
        <p:txBody>
          <a:bodyPr vert="horz" lIns="91440" tIns="45720" rIns="91440" bIns="45720" rtlCol="0" anchor="ctr">
            <a:noAutofit/>
          </a:bodyPr>
          <a:lstStyle>
            <a:lvl1pPr algn="ctr" defTabSz="914400" rtl="0" eaLnBrk="1" latinLnBrk="0" hangingPunct="1">
              <a:lnSpc>
                <a:spcPct val="80000"/>
              </a:lnSpc>
              <a:spcBef>
                <a:spcPct val="0"/>
              </a:spcBef>
              <a:buNone/>
              <a:defRPr sz="6000" b="0" kern="1200" cap="all" spc="150" baseline="0">
                <a:solidFill>
                  <a:schemeClr val="bg1"/>
                </a:solidFill>
                <a:latin typeface="+mj-lt"/>
                <a:ea typeface="+mj-ea"/>
                <a:cs typeface="+mj-cs"/>
              </a:defRPr>
            </a:lvl1pPr>
          </a:lstStyle>
          <a:p>
            <a:endParaRPr lang="en-US" sz="8000" dirty="0">
              <a:solidFill>
                <a:schemeClr val="accent1"/>
              </a:solidFill>
              <a:latin typeface="Franklin Gothic Medium" panose="020B0603020102020204" pitchFamily="34" charset="0"/>
              <a:cs typeface="Segoe UI" panose="020B0502040204020203" pitchFamily="34" charset="0"/>
            </a:endParaRPr>
          </a:p>
        </p:txBody>
      </p:sp>
      <p:pic>
        <p:nvPicPr>
          <p:cNvPr id="3074" name="Picture 2" descr="Related image">
            <a:extLst>
              <a:ext uri="{FF2B5EF4-FFF2-40B4-BE49-F238E27FC236}">
                <a16:creationId xmlns:a16="http://schemas.microsoft.com/office/drawing/2014/main" id="{83BD9CAD-6937-474E-A098-3C29098B1B9F}"/>
              </a:ext>
            </a:extLst>
          </p:cNvPr>
          <p:cNvPicPr>
            <a:picLocks noChangeAspect="1" noChangeArrowheads="1"/>
          </p:cNvPicPr>
          <p:nvPr/>
        </p:nvPicPr>
        <p:blipFill>
          <a:blip r:embed="rId2">
            <a:clrChange>
              <a:clrFrom>
                <a:srgbClr val="F8F8F8"/>
              </a:clrFrom>
              <a:clrTo>
                <a:srgbClr val="F8F8F8">
                  <a:alpha val="0"/>
                </a:srgbClr>
              </a:clrTo>
            </a:clrChange>
            <a:extLst>
              <a:ext uri="{28A0092B-C50C-407E-A947-70E740481C1C}">
                <a14:useLocalDpi xmlns:a14="http://schemas.microsoft.com/office/drawing/2010/main" val="0"/>
              </a:ext>
            </a:extLst>
          </a:blip>
          <a:srcRect/>
          <a:stretch>
            <a:fillRect/>
          </a:stretch>
        </p:blipFill>
        <p:spPr bwMode="auto">
          <a:xfrm>
            <a:off x="1057965" y="3727174"/>
            <a:ext cx="4174435" cy="31308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cartoon 2 kids high fiving">
            <a:extLst>
              <a:ext uri="{FF2B5EF4-FFF2-40B4-BE49-F238E27FC236}">
                <a16:creationId xmlns:a16="http://schemas.microsoft.com/office/drawing/2014/main" id="{490E46AB-457C-4AAB-89C9-7152CB3BE63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62878" y="-551622"/>
            <a:ext cx="4278796" cy="427879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confetti">
            <a:extLst>
              <a:ext uri="{FF2B5EF4-FFF2-40B4-BE49-F238E27FC236}">
                <a16:creationId xmlns:a16="http://schemas.microsoft.com/office/drawing/2014/main" id="{555DFF67-F052-418A-A75B-EAFAB628B1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510" y="0"/>
            <a:ext cx="1207816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343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B744E-E582-436C-B0CB-6C5B6DCD9B4A}"/>
              </a:ext>
            </a:extLst>
          </p:cNvPr>
          <p:cNvSpPr>
            <a:spLocks noGrp="1"/>
          </p:cNvSpPr>
          <p:nvPr>
            <p:ph type="title"/>
          </p:nvPr>
        </p:nvSpPr>
        <p:spPr>
          <a:xfrm>
            <a:off x="3350888" y="2534175"/>
            <a:ext cx="5490224" cy="899639"/>
          </a:xfrm>
        </p:spPr>
        <p:txBody>
          <a:bodyPr>
            <a:noAutofit/>
          </a:bodyPr>
          <a:lstStyle/>
          <a:p>
            <a:r>
              <a:rPr lang="en-US" sz="8000" dirty="0">
                <a:latin typeface="Franklin Gothic Medium" panose="020B0603020102020204" pitchFamily="34" charset="0"/>
                <a:cs typeface="Segoe UI" panose="020B0502040204020203" pitchFamily="34" charset="0"/>
              </a:rPr>
              <a:t>ready</a:t>
            </a:r>
          </a:p>
        </p:txBody>
      </p:sp>
      <p:sp>
        <p:nvSpPr>
          <p:cNvPr id="4" name="Title 1">
            <a:extLst>
              <a:ext uri="{FF2B5EF4-FFF2-40B4-BE49-F238E27FC236}">
                <a16:creationId xmlns:a16="http://schemas.microsoft.com/office/drawing/2014/main" id="{2368B450-10A8-4773-91FF-CA0D0DFF1085}"/>
              </a:ext>
            </a:extLst>
          </p:cNvPr>
          <p:cNvSpPr txBox="1">
            <a:spLocks/>
          </p:cNvSpPr>
          <p:nvPr/>
        </p:nvSpPr>
        <p:spPr>
          <a:xfrm>
            <a:off x="-103834" y="718923"/>
            <a:ext cx="5490224" cy="899639"/>
          </a:xfrm>
          <a:prstGeom prst="rect">
            <a:avLst/>
          </a:prstGeom>
        </p:spPr>
        <p:txBody>
          <a:bodyPr vert="horz" lIns="91440" tIns="45720" rIns="91440" bIns="45720" rtlCol="0" anchor="ctr">
            <a:noAutofit/>
          </a:bodyPr>
          <a:lstStyle>
            <a:lvl1pPr algn="ctr" defTabSz="914400" rtl="0" eaLnBrk="1" latinLnBrk="0" hangingPunct="1">
              <a:lnSpc>
                <a:spcPct val="80000"/>
              </a:lnSpc>
              <a:spcBef>
                <a:spcPct val="0"/>
              </a:spcBef>
              <a:buNone/>
              <a:defRPr sz="6000" b="0" kern="1200" cap="all" spc="150" baseline="0">
                <a:solidFill>
                  <a:schemeClr val="bg1"/>
                </a:solidFill>
                <a:latin typeface="+mj-lt"/>
                <a:ea typeface="+mj-ea"/>
                <a:cs typeface="+mj-cs"/>
              </a:defRPr>
            </a:lvl1pPr>
          </a:lstStyle>
          <a:p>
            <a:r>
              <a:rPr lang="en-US" sz="8000" dirty="0">
                <a:solidFill>
                  <a:schemeClr val="accent1"/>
                </a:solidFill>
                <a:latin typeface="Franklin Gothic Medium" panose="020B0603020102020204" pitchFamily="34" charset="0"/>
                <a:cs typeface="Segoe UI" panose="020B0502040204020203" pitchFamily="34" charset="0"/>
              </a:rPr>
              <a:t>Are you</a:t>
            </a:r>
          </a:p>
        </p:txBody>
      </p:sp>
      <p:sp>
        <p:nvSpPr>
          <p:cNvPr id="5" name="Title 1">
            <a:extLst>
              <a:ext uri="{FF2B5EF4-FFF2-40B4-BE49-F238E27FC236}">
                <a16:creationId xmlns:a16="http://schemas.microsoft.com/office/drawing/2014/main" id="{1155630B-69FA-4067-84E1-3DB13D68DE46}"/>
              </a:ext>
            </a:extLst>
          </p:cNvPr>
          <p:cNvSpPr txBox="1">
            <a:spLocks/>
          </p:cNvSpPr>
          <p:nvPr/>
        </p:nvSpPr>
        <p:spPr>
          <a:xfrm>
            <a:off x="5232400" y="5140748"/>
            <a:ext cx="6796090" cy="999702"/>
          </a:xfrm>
          <a:prstGeom prst="rect">
            <a:avLst/>
          </a:prstGeom>
        </p:spPr>
        <p:txBody>
          <a:bodyPr vert="horz" lIns="91440" tIns="45720" rIns="91440" bIns="45720" rtlCol="0" anchor="ctr">
            <a:noAutofit/>
          </a:bodyPr>
          <a:lstStyle>
            <a:lvl1pPr algn="ctr" defTabSz="914400" rtl="0" eaLnBrk="1" latinLnBrk="0" hangingPunct="1">
              <a:lnSpc>
                <a:spcPct val="80000"/>
              </a:lnSpc>
              <a:spcBef>
                <a:spcPct val="0"/>
              </a:spcBef>
              <a:buNone/>
              <a:defRPr sz="6000" b="0" kern="1200" cap="all" spc="150" baseline="0">
                <a:solidFill>
                  <a:schemeClr val="bg1"/>
                </a:solidFill>
                <a:latin typeface="+mj-lt"/>
                <a:ea typeface="+mj-ea"/>
                <a:cs typeface="+mj-cs"/>
              </a:defRPr>
            </a:lvl1pPr>
          </a:lstStyle>
          <a:p>
            <a:r>
              <a:rPr lang="en-US" sz="8000" dirty="0">
                <a:solidFill>
                  <a:schemeClr val="accent1"/>
                </a:solidFill>
                <a:latin typeface="Franklin Gothic Medium" panose="020B0603020102020204" pitchFamily="34" charset="0"/>
                <a:cs typeface="Segoe UI" panose="020B0502040204020203" pitchFamily="34" charset="0"/>
              </a:rPr>
              <a:t>For activity?</a:t>
            </a:r>
          </a:p>
        </p:txBody>
      </p:sp>
      <p:pic>
        <p:nvPicPr>
          <p:cNvPr id="2050" name="Picture 2" descr="Image result for are you ready">
            <a:extLst>
              <a:ext uri="{FF2B5EF4-FFF2-40B4-BE49-F238E27FC236}">
                <a16:creationId xmlns:a16="http://schemas.microsoft.com/office/drawing/2014/main" id="{F1369DB3-9370-460F-B20F-F7B051CF97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528" y="4616661"/>
            <a:ext cx="4381500" cy="20478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are you ready">
            <a:extLst>
              <a:ext uri="{FF2B5EF4-FFF2-40B4-BE49-F238E27FC236}">
                <a16:creationId xmlns:a16="http://schemas.microsoft.com/office/drawing/2014/main" id="{057EC00E-AF19-447C-A929-B7B0F742CE53}"/>
              </a:ext>
            </a:extLst>
          </p:cNvPr>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8030389" y="255896"/>
            <a:ext cx="3907248" cy="2278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4025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4F80D2D4-A14B-4205-87FA-B728FC71258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43930" y="1055098"/>
            <a:ext cx="1126435" cy="985197"/>
          </a:xfrm>
          <a:prstGeom prst="rect">
            <a:avLst/>
          </a:prstGeom>
        </p:spPr>
      </p:pic>
      <p:pic>
        <p:nvPicPr>
          <p:cNvPr id="25" name="Picture 24">
            <a:extLst>
              <a:ext uri="{FF2B5EF4-FFF2-40B4-BE49-F238E27FC236}">
                <a16:creationId xmlns:a16="http://schemas.microsoft.com/office/drawing/2014/main" id="{AAB9E2D9-55F1-459F-B17E-E4A828DEA5D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90311" y="5413869"/>
            <a:ext cx="1126435" cy="985197"/>
          </a:xfrm>
          <a:prstGeom prst="rect">
            <a:avLst/>
          </a:prstGeom>
        </p:spPr>
      </p:pic>
      <p:pic>
        <p:nvPicPr>
          <p:cNvPr id="26" name="Picture 25">
            <a:extLst>
              <a:ext uri="{FF2B5EF4-FFF2-40B4-BE49-F238E27FC236}">
                <a16:creationId xmlns:a16="http://schemas.microsoft.com/office/drawing/2014/main" id="{FFA16E60-895B-4810-B82D-82C6FD7C710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90313" y="4324924"/>
            <a:ext cx="1126435" cy="985197"/>
          </a:xfrm>
          <a:prstGeom prst="rect">
            <a:avLst/>
          </a:prstGeom>
        </p:spPr>
      </p:pic>
      <p:pic>
        <p:nvPicPr>
          <p:cNvPr id="27" name="Picture 26">
            <a:extLst>
              <a:ext uri="{FF2B5EF4-FFF2-40B4-BE49-F238E27FC236}">
                <a16:creationId xmlns:a16="http://schemas.microsoft.com/office/drawing/2014/main" id="{8E985E6F-F99D-4673-947F-5DEF76CB24F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90313" y="3235977"/>
            <a:ext cx="1126435" cy="985197"/>
          </a:xfrm>
          <a:prstGeom prst="rect">
            <a:avLst/>
          </a:prstGeom>
        </p:spPr>
      </p:pic>
      <p:pic>
        <p:nvPicPr>
          <p:cNvPr id="28" name="Picture 27">
            <a:extLst>
              <a:ext uri="{FF2B5EF4-FFF2-40B4-BE49-F238E27FC236}">
                <a16:creationId xmlns:a16="http://schemas.microsoft.com/office/drawing/2014/main" id="{0DCB43E7-439F-4E19-8BDA-61147F6A4A1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43929" y="2144226"/>
            <a:ext cx="1126435" cy="985197"/>
          </a:xfrm>
          <a:prstGeom prst="rect">
            <a:avLst/>
          </a:prstGeom>
        </p:spPr>
      </p:pic>
      <p:sp>
        <p:nvSpPr>
          <p:cNvPr id="48" name="TextBox 47">
            <a:extLst>
              <a:ext uri="{FF2B5EF4-FFF2-40B4-BE49-F238E27FC236}">
                <a16:creationId xmlns:a16="http://schemas.microsoft.com/office/drawing/2014/main" id="{BD178CCD-0D25-4BA5-A514-976151A20923}"/>
              </a:ext>
            </a:extLst>
          </p:cNvPr>
          <p:cNvSpPr txBox="1"/>
          <p:nvPr/>
        </p:nvSpPr>
        <p:spPr>
          <a:xfrm>
            <a:off x="755372" y="562036"/>
            <a:ext cx="1219200" cy="461665"/>
          </a:xfrm>
          <a:prstGeom prst="rect">
            <a:avLst/>
          </a:prstGeom>
          <a:noFill/>
        </p:spPr>
        <p:txBody>
          <a:bodyPr wrap="square" rtlCol="0">
            <a:spAutoFit/>
          </a:bodyPr>
          <a:lstStyle/>
          <a:p>
            <a:r>
              <a:rPr lang="en-GB" sz="2400" b="1" dirty="0"/>
              <a:t>Week 1</a:t>
            </a:r>
          </a:p>
        </p:txBody>
      </p:sp>
      <p:sp>
        <p:nvSpPr>
          <p:cNvPr id="49" name="TextBox 48">
            <a:extLst>
              <a:ext uri="{FF2B5EF4-FFF2-40B4-BE49-F238E27FC236}">
                <a16:creationId xmlns:a16="http://schemas.microsoft.com/office/drawing/2014/main" id="{908735A0-4E28-4501-8257-1098FAF0AFBA}"/>
              </a:ext>
            </a:extLst>
          </p:cNvPr>
          <p:cNvSpPr txBox="1"/>
          <p:nvPr/>
        </p:nvSpPr>
        <p:spPr>
          <a:xfrm>
            <a:off x="2120344" y="577826"/>
            <a:ext cx="1219200" cy="461665"/>
          </a:xfrm>
          <a:prstGeom prst="rect">
            <a:avLst/>
          </a:prstGeom>
          <a:noFill/>
        </p:spPr>
        <p:txBody>
          <a:bodyPr wrap="square" rtlCol="0">
            <a:spAutoFit/>
          </a:bodyPr>
          <a:lstStyle/>
          <a:p>
            <a:r>
              <a:rPr lang="en-GB" sz="2400" b="1" dirty="0"/>
              <a:t>Week 2</a:t>
            </a:r>
          </a:p>
        </p:txBody>
      </p:sp>
      <p:sp>
        <p:nvSpPr>
          <p:cNvPr id="50" name="TextBox 49">
            <a:extLst>
              <a:ext uri="{FF2B5EF4-FFF2-40B4-BE49-F238E27FC236}">
                <a16:creationId xmlns:a16="http://schemas.microsoft.com/office/drawing/2014/main" id="{BBD3CBE0-4816-4D69-9463-222037086E6F}"/>
              </a:ext>
            </a:extLst>
          </p:cNvPr>
          <p:cNvSpPr txBox="1"/>
          <p:nvPr/>
        </p:nvSpPr>
        <p:spPr>
          <a:xfrm>
            <a:off x="3511824" y="593433"/>
            <a:ext cx="1219200" cy="461665"/>
          </a:xfrm>
          <a:prstGeom prst="rect">
            <a:avLst/>
          </a:prstGeom>
          <a:noFill/>
        </p:spPr>
        <p:txBody>
          <a:bodyPr wrap="square" rtlCol="0">
            <a:spAutoFit/>
          </a:bodyPr>
          <a:lstStyle/>
          <a:p>
            <a:r>
              <a:rPr lang="en-GB" sz="2400" b="1" dirty="0"/>
              <a:t>Week 3</a:t>
            </a:r>
          </a:p>
        </p:txBody>
      </p:sp>
      <p:sp>
        <p:nvSpPr>
          <p:cNvPr id="51" name="TextBox 50">
            <a:extLst>
              <a:ext uri="{FF2B5EF4-FFF2-40B4-BE49-F238E27FC236}">
                <a16:creationId xmlns:a16="http://schemas.microsoft.com/office/drawing/2014/main" id="{4ED1F531-F312-4E4E-8AB8-F14E01B1F74D}"/>
              </a:ext>
            </a:extLst>
          </p:cNvPr>
          <p:cNvSpPr txBox="1"/>
          <p:nvPr/>
        </p:nvSpPr>
        <p:spPr>
          <a:xfrm>
            <a:off x="4876792" y="593433"/>
            <a:ext cx="1219200" cy="461665"/>
          </a:xfrm>
          <a:prstGeom prst="rect">
            <a:avLst/>
          </a:prstGeom>
          <a:noFill/>
        </p:spPr>
        <p:txBody>
          <a:bodyPr wrap="square" rtlCol="0">
            <a:spAutoFit/>
          </a:bodyPr>
          <a:lstStyle/>
          <a:p>
            <a:r>
              <a:rPr lang="en-GB" sz="2400" b="1" dirty="0"/>
              <a:t>Week 4</a:t>
            </a:r>
          </a:p>
        </p:txBody>
      </p:sp>
      <p:sp>
        <p:nvSpPr>
          <p:cNvPr id="52" name="TextBox 51">
            <a:extLst>
              <a:ext uri="{FF2B5EF4-FFF2-40B4-BE49-F238E27FC236}">
                <a16:creationId xmlns:a16="http://schemas.microsoft.com/office/drawing/2014/main" id="{1C82DA6F-07AD-4D11-8CC2-24A3F283811C}"/>
              </a:ext>
            </a:extLst>
          </p:cNvPr>
          <p:cNvSpPr txBox="1"/>
          <p:nvPr/>
        </p:nvSpPr>
        <p:spPr>
          <a:xfrm>
            <a:off x="6182137" y="593708"/>
            <a:ext cx="1219200" cy="461665"/>
          </a:xfrm>
          <a:prstGeom prst="rect">
            <a:avLst/>
          </a:prstGeom>
          <a:noFill/>
        </p:spPr>
        <p:txBody>
          <a:bodyPr wrap="square" rtlCol="0">
            <a:spAutoFit/>
          </a:bodyPr>
          <a:lstStyle/>
          <a:p>
            <a:r>
              <a:rPr lang="en-GB" sz="2400" b="1" dirty="0"/>
              <a:t>Week 5</a:t>
            </a:r>
          </a:p>
        </p:txBody>
      </p:sp>
      <p:sp>
        <p:nvSpPr>
          <p:cNvPr id="53" name="TextBox 52">
            <a:extLst>
              <a:ext uri="{FF2B5EF4-FFF2-40B4-BE49-F238E27FC236}">
                <a16:creationId xmlns:a16="http://schemas.microsoft.com/office/drawing/2014/main" id="{20A7714C-BCC2-4A9F-BBF1-2772A81FBE8F}"/>
              </a:ext>
            </a:extLst>
          </p:cNvPr>
          <p:cNvSpPr txBox="1"/>
          <p:nvPr/>
        </p:nvSpPr>
        <p:spPr>
          <a:xfrm>
            <a:off x="7600121" y="593433"/>
            <a:ext cx="1219200" cy="461665"/>
          </a:xfrm>
          <a:prstGeom prst="rect">
            <a:avLst/>
          </a:prstGeom>
          <a:noFill/>
        </p:spPr>
        <p:txBody>
          <a:bodyPr wrap="square" rtlCol="0">
            <a:spAutoFit/>
          </a:bodyPr>
          <a:lstStyle/>
          <a:p>
            <a:r>
              <a:rPr lang="en-GB" sz="2400" b="1" dirty="0"/>
              <a:t>Week 6</a:t>
            </a:r>
          </a:p>
        </p:txBody>
      </p:sp>
      <p:sp>
        <p:nvSpPr>
          <p:cNvPr id="54" name="TextBox 53">
            <a:extLst>
              <a:ext uri="{FF2B5EF4-FFF2-40B4-BE49-F238E27FC236}">
                <a16:creationId xmlns:a16="http://schemas.microsoft.com/office/drawing/2014/main" id="{C207A0A7-51B4-4186-AAB6-BD750F1AAACA}"/>
              </a:ext>
            </a:extLst>
          </p:cNvPr>
          <p:cNvSpPr txBox="1"/>
          <p:nvPr/>
        </p:nvSpPr>
        <p:spPr>
          <a:xfrm>
            <a:off x="9018105" y="562035"/>
            <a:ext cx="1219200" cy="461665"/>
          </a:xfrm>
          <a:prstGeom prst="rect">
            <a:avLst/>
          </a:prstGeom>
          <a:noFill/>
        </p:spPr>
        <p:txBody>
          <a:bodyPr wrap="square" rtlCol="0">
            <a:spAutoFit/>
          </a:bodyPr>
          <a:lstStyle/>
          <a:p>
            <a:r>
              <a:rPr lang="en-GB" sz="2400" b="1" dirty="0"/>
              <a:t>Week 7</a:t>
            </a:r>
          </a:p>
        </p:txBody>
      </p:sp>
      <p:sp>
        <p:nvSpPr>
          <p:cNvPr id="55" name="TextBox 54">
            <a:extLst>
              <a:ext uri="{FF2B5EF4-FFF2-40B4-BE49-F238E27FC236}">
                <a16:creationId xmlns:a16="http://schemas.microsoft.com/office/drawing/2014/main" id="{DA4F987D-2C7E-49C1-92EF-FDF5E2AE4704}"/>
              </a:ext>
            </a:extLst>
          </p:cNvPr>
          <p:cNvSpPr txBox="1"/>
          <p:nvPr/>
        </p:nvSpPr>
        <p:spPr>
          <a:xfrm>
            <a:off x="10383073" y="562310"/>
            <a:ext cx="1219200" cy="461665"/>
          </a:xfrm>
          <a:prstGeom prst="rect">
            <a:avLst/>
          </a:prstGeom>
          <a:noFill/>
        </p:spPr>
        <p:txBody>
          <a:bodyPr wrap="square" rtlCol="0">
            <a:spAutoFit/>
          </a:bodyPr>
          <a:lstStyle/>
          <a:p>
            <a:r>
              <a:rPr lang="en-GB" sz="2400" b="1" dirty="0"/>
              <a:t>Week 8</a:t>
            </a:r>
          </a:p>
        </p:txBody>
      </p:sp>
      <p:pic>
        <p:nvPicPr>
          <p:cNvPr id="56" name="Picture 55" descr="Frog down.jpg">
            <a:extLst>
              <a:ext uri="{FF2B5EF4-FFF2-40B4-BE49-F238E27FC236}">
                <a16:creationId xmlns:a16="http://schemas.microsoft.com/office/drawing/2014/main" id="{53AB5697-0D5D-4D55-8D61-A109E68813E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830" b="91702" l="5656" r="93439">
                        <a14:foregroundMark x1="42081" y1="5957" x2="42081" y2="19362"/>
                        <a14:foregroundMark x1="91855" y1="34255" x2="92534" y2="42128"/>
                        <a14:foregroundMark x1="93891" y1="71064" x2="91629" y2="67660"/>
                        <a14:foregroundMark x1="58371" y1="8723" x2="60407" y2="17234"/>
                        <a14:foregroundMark x1="7919" y1="34681" x2="7919" y2="42340"/>
                        <a14:foregroundMark x1="5882" y1="71064" x2="5882" y2="71064"/>
                      </a14:backgroundRemoval>
                    </a14:imgEffect>
                  </a14:imgLayer>
                </a14:imgProps>
              </a:ext>
              <a:ext uri="{28A0092B-C50C-407E-A947-70E740481C1C}">
                <a14:useLocalDpi xmlns:a14="http://schemas.microsoft.com/office/drawing/2010/main" val="0"/>
              </a:ext>
            </a:extLst>
          </a:blip>
          <a:stretch>
            <a:fillRect/>
          </a:stretch>
        </p:blipFill>
        <p:spPr>
          <a:xfrm>
            <a:off x="649354" y="1126389"/>
            <a:ext cx="1219200" cy="972326"/>
          </a:xfrm>
          <a:prstGeom prst="rect">
            <a:avLst/>
          </a:prstGeom>
        </p:spPr>
      </p:pic>
      <p:pic>
        <p:nvPicPr>
          <p:cNvPr id="57" name="Picture 56" descr="Starfish.jpg">
            <a:extLst>
              <a:ext uri="{FF2B5EF4-FFF2-40B4-BE49-F238E27FC236}">
                <a16:creationId xmlns:a16="http://schemas.microsoft.com/office/drawing/2014/main" id="{0DA3FBBA-1BDA-42C8-9C3A-82D44E134CF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9354" y="2190332"/>
            <a:ext cx="1176800" cy="917667"/>
          </a:xfrm>
          <a:prstGeom prst="rect">
            <a:avLst/>
          </a:prstGeom>
        </p:spPr>
      </p:pic>
      <p:pic>
        <p:nvPicPr>
          <p:cNvPr id="6146" name="Picture 2" descr="Image result for viking head cartoon">
            <a:extLst>
              <a:ext uri="{FF2B5EF4-FFF2-40B4-BE49-F238E27FC236}">
                <a16:creationId xmlns:a16="http://schemas.microsoft.com/office/drawing/2014/main" id="{24BB5F2B-4F07-4195-B1C8-004DBC9523E1}"/>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4953" y="3165592"/>
            <a:ext cx="1233724" cy="105277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descr="GJ.jpg">
            <a:extLst>
              <a:ext uri="{FF2B5EF4-FFF2-40B4-BE49-F238E27FC236}">
                <a16:creationId xmlns:a16="http://schemas.microsoft.com/office/drawing/2014/main" id="{1C014DA8-7813-4717-AA09-D792B834CE5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000" b="96000" l="24000" r="97667">
                        <a14:foregroundMark x1="44000" y1="49667" x2="54000" y2="91667"/>
                        <a14:foregroundMark x1="34000" y1="87667" x2="34000" y2="87667"/>
                        <a14:foregroundMark x1="35333" y1="81333" x2="32667" y2="90000"/>
                        <a14:foregroundMark x1="32667" y1="10000" x2="40000" y2="39667"/>
                        <a14:foregroundMark x1="43000" y1="27667" x2="41000" y2="51333"/>
                        <a14:foregroundMark x1="48667" y1="36333" x2="54333" y2="10000"/>
                        <a14:foregroundMark x1="79333" y1="63000" x2="63333" y2="89667"/>
                        <a14:foregroundMark x1="79333" y1="67333" x2="94333" y2="91667"/>
                        <a14:foregroundMark x1="83333" y1="69667" x2="83333" y2="69667"/>
                        <a14:foregroundMark x1="76667" y1="72000" x2="76667" y2="72000"/>
                        <a14:foregroundMark x1="73333" y1="76333" x2="74333" y2="92333"/>
                        <a14:foregroundMark x1="83667" y1="80000" x2="83333" y2="93667"/>
                        <a14:foregroundMark x1="44000" y1="26667" x2="44000" y2="26667"/>
                        <a14:foregroundMark x1="42000" y1="25333" x2="39333" y2="33000"/>
                        <a14:foregroundMark x1="35667" y1="33000" x2="33333" y2="36000"/>
                        <a14:foregroundMark x1="35000" y1="11333" x2="40000" y2="35667"/>
                        <a14:foregroundMark x1="56333" y1="8667" x2="49667" y2="48333"/>
                        <a14:foregroundMark x1="49667" y1="49333" x2="56000" y2="86667"/>
                        <a14:foregroundMark x1="29667" y1="11667" x2="37333" y2="40333"/>
                        <a14:foregroundMark x1="37667" y1="42000" x2="30667" y2="85667"/>
                        <a14:foregroundMark x1="47333" y1="39333" x2="44000" y2="47333"/>
                        <a14:foregroundMark x1="52000" y1="8000" x2="46667" y2="33000"/>
                        <a14:foregroundMark x1="29667" y1="7000" x2="34667" y2="8000"/>
                        <a14:foregroundMark x1="29000" y1="8667" x2="36333" y2="10333"/>
                        <a14:foregroundMark x1="75667" y1="58333" x2="59333" y2="92667"/>
                        <a14:foregroundMark x1="78333" y1="58333" x2="86333" y2="64333"/>
                        <a14:foregroundMark x1="84333" y1="65333" x2="97667" y2="93333"/>
                        <a14:foregroundMark x1="68000" y1="90667" x2="81333" y2="74667"/>
                        <a14:foregroundMark x1="90000" y1="89667" x2="75667" y2="73333"/>
                        <a14:foregroundMark x1="70667" y1="82667" x2="64667" y2="93000"/>
                        <a14:foregroundMark x1="67667" y1="92667" x2="91000" y2="92333"/>
                        <a14:foregroundMark x1="76667" y1="85333" x2="76667" y2="85333"/>
                        <a14:foregroundMark x1="79000" y1="81333" x2="79000" y2="94333"/>
                        <a14:foregroundMark x1="75667" y1="65000" x2="71333" y2="73000"/>
                        <a14:foregroundMark x1="93667" y1="87333" x2="95667" y2="94333"/>
                        <a14:foregroundMark x1="92000" y1="91667" x2="90333" y2="95000"/>
                        <a14:foregroundMark x1="94000" y1="94333" x2="57000" y2="94333"/>
                        <a14:foregroundMark x1="43333" y1="60000" x2="52333" y2="92667"/>
                        <a14:foregroundMark x1="43000" y1="66333" x2="34667" y2="92333"/>
                        <a14:foregroundMark x1="30333" y1="87333" x2="34333" y2="92667"/>
                        <a14:foregroundMark x1="32000" y1="12000" x2="33667" y2="24000"/>
                        <a14:foregroundMark x1="51000" y1="20667" x2="48000" y2="34333"/>
                        <a14:foregroundMark x1="54000" y1="85667" x2="57000" y2="91667"/>
                      </a14:backgroundRemoval>
                    </a14:imgEffect>
                  </a14:imgLayer>
                </a14:imgProps>
              </a:ext>
              <a:ext uri="{28A0092B-C50C-407E-A947-70E740481C1C}">
                <a14:useLocalDpi xmlns:a14="http://schemas.microsoft.com/office/drawing/2010/main" val="0"/>
              </a:ext>
            </a:extLst>
          </a:blip>
          <a:srcRect l="25449" t="4487"/>
          <a:stretch/>
        </p:blipFill>
        <p:spPr>
          <a:xfrm>
            <a:off x="854758" y="4247171"/>
            <a:ext cx="874645" cy="1120562"/>
          </a:xfrm>
          <a:prstGeom prst="rect">
            <a:avLst/>
          </a:prstGeom>
        </p:spPr>
      </p:pic>
      <p:pic>
        <p:nvPicPr>
          <p:cNvPr id="1026" name="Picture 2" descr="Image result for go noodle">
            <a:extLst>
              <a:ext uri="{FF2B5EF4-FFF2-40B4-BE49-F238E27FC236}">
                <a16:creationId xmlns:a16="http://schemas.microsoft.com/office/drawing/2014/main" id="{64FC6853-F82F-4B10-8B1B-63F6591484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515" y="5685739"/>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1F95DBF3-5964-4DDD-B301-F8F01A173D12}"/>
              </a:ext>
            </a:extLst>
          </p:cNvPr>
          <p:cNvSpPr txBox="1"/>
          <p:nvPr/>
        </p:nvSpPr>
        <p:spPr>
          <a:xfrm>
            <a:off x="1093849" y="51704"/>
            <a:ext cx="548861" cy="707886"/>
          </a:xfrm>
          <a:prstGeom prst="rect">
            <a:avLst/>
          </a:prstGeom>
          <a:noFill/>
        </p:spPr>
        <p:txBody>
          <a:bodyPr wrap="square" rtlCol="0">
            <a:spAutoFit/>
          </a:bodyPr>
          <a:lstStyle/>
          <a:p>
            <a:r>
              <a:rPr lang="en-GB" sz="4000" b="1" dirty="0">
                <a:solidFill>
                  <a:srgbClr val="FFFF00"/>
                </a:solidFill>
              </a:rPr>
              <a:t>P</a:t>
            </a:r>
          </a:p>
        </p:txBody>
      </p:sp>
      <p:pic>
        <p:nvPicPr>
          <p:cNvPr id="60" name="Picture 59">
            <a:extLst>
              <a:ext uri="{FF2B5EF4-FFF2-40B4-BE49-F238E27FC236}">
                <a16:creationId xmlns:a16="http://schemas.microsoft.com/office/drawing/2014/main" id="{4514723C-739E-4FCF-865C-DBC0893D16D8}"/>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2114893" y="1112605"/>
            <a:ext cx="986110" cy="986110"/>
          </a:xfrm>
          <a:prstGeom prst="rect">
            <a:avLst/>
          </a:prstGeom>
        </p:spPr>
      </p:pic>
      <p:pic>
        <p:nvPicPr>
          <p:cNvPr id="61" name="Picture 60" descr="Leg-held jump.jpg">
            <a:extLst>
              <a:ext uri="{FF2B5EF4-FFF2-40B4-BE49-F238E27FC236}">
                <a16:creationId xmlns:a16="http://schemas.microsoft.com/office/drawing/2014/main" id="{4FAFA4E2-28CD-46EC-875C-FA1C4C2E40A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207" b="96833" l="4713" r="86680">
                        <a14:foregroundMark x1="43852" y1="17195" x2="48156" y2="17195"/>
                      </a14:backgroundRemoval>
                    </a14:imgEffect>
                  </a14:imgLayer>
                </a14:imgProps>
              </a:ext>
              <a:ext uri="{28A0092B-C50C-407E-A947-70E740481C1C}">
                <a14:useLocalDpi xmlns:a14="http://schemas.microsoft.com/office/drawing/2010/main" val="0"/>
              </a:ext>
            </a:extLst>
          </a:blip>
          <a:stretch>
            <a:fillRect/>
          </a:stretch>
        </p:blipFill>
        <p:spPr>
          <a:xfrm>
            <a:off x="2199861" y="2144224"/>
            <a:ext cx="988212" cy="1093136"/>
          </a:xfrm>
          <a:prstGeom prst="rect">
            <a:avLst/>
          </a:prstGeom>
        </p:spPr>
      </p:pic>
      <p:pic>
        <p:nvPicPr>
          <p:cNvPr id="4098" name="Picture 2" descr="Image result for cartoon kid doing a lunge">
            <a:extLst>
              <a:ext uri="{FF2B5EF4-FFF2-40B4-BE49-F238E27FC236}">
                <a16:creationId xmlns:a16="http://schemas.microsoft.com/office/drawing/2014/main" id="{53043F62-F252-4168-AF53-0BC602C3B7F1}"/>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59328" y="3216862"/>
            <a:ext cx="941231" cy="121243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Image result for cartoon doing leg swings">
            <a:extLst>
              <a:ext uri="{FF2B5EF4-FFF2-40B4-BE49-F238E27FC236}">
                <a16:creationId xmlns:a16="http://schemas.microsoft.com/office/drawing/2014/main" id="{099B4F49-4A46-4D73-B820-F9A6BB6E58FC}"/>
              </a:ext>
            </a:extLst>
          </p:cNvPr>
          <p:cNvPicPr>
            <a:picLocks noChangeAspect="1" noChangeArrowheads="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67125" t="11362" r="2789" b="18759"/>
          <a:stretch/>
        </p:blipFill>
        <p:spPr bwMode="auto">
          <a:xfrm>
            <a:off x="2313022" y="4329187"/>
            <a:ext cx="894000" cy="110046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Image result for go noodle">
            <a:extLst>
              <a:ext uri="{FF2B5EF4-FFF2-40B4-BE49-F238E27FC236}">
                <a16:creationId xmlns:a16="http://schemas.microsoft.com/office/drawing/2014/main" id="{2AF36D49-5413-4494-8459-F046880A22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92437" y="5708236"/>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522F1A5C-AD94-4545-988E-0F5EE86D3E88}"/>
              </a:ext>
            </a:extLst>
          </p:cNvPr>
          <p:cNvSpPr txBox="1"/>
          <p:nvPr/>
        </p:nvSpPr>
        <p:spPr>
          <a:xfrm>
            <a:off x="2479255" y="42112"/>
            <a:ext cx="548861" cy="707886"/>
          </a:xfrm>
          <a:prstGeom prst="rect">
            <a:avLst/>
          </a:prstGeom>
          <a:noFill/>
        </p:spPr>
        <p:txBody>
          <a:bodyPr wrap="square" rtlCol="0">
            <a:spAutoFit/>
          </a:bodyPr>
          <a:lstStyle/>
          <a:p>
            <a:r>
              <a:rPr lang="en-GB" sz="4000" b="1" dirty="0">
                <a:solidFill>
                  <a:srgbClr val="FFFF00"/>
                </a:solidFill>
              </a:rPr>
              <a:t>H</a:t>
            </a:r>
          </a:p>
        </p:txBody>
      </p:sp>
      <p:pic>
        <p:nvPicPr>
          <p:cNvPr id="65" name="Picture 64" descr="Pig kick.jpg">
            <a:extLst>
              <a:ext uri="{FF2B5EF4-FFF2-40B4-BE49-F238E27FC236}">
                <a16:creationId xmlns:a16="http://schemas.microsoft.com/office/drawing/2014/main" id="{D0223E86-711E-4940-85E5-10551E0A6FF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2675" t="8327" r="36377" b="12685"/>
          <a:stretch/>
        </p:blipFill>
        <p:spPr>
          <a:xfrm>
            <a:off x="3685796" y="1048259"/>
            <a:ext cx="681049" cy="1102804"/>
          </a:xfrm>
          <a:prstGeom prst="rect">
            <a:avLst/>
          </a:prstGeom>
        </p:spPr>
      </p:pic>
      <p:pic>
        <p:nvPicPr>
          <p:cNvPr id="2050" name="Picture 2" descr="Image result for cartoon soldier marching with knees up">
            <a:extLst>
              <a:ext uri="{FF2B5EF4-FFF2-40B4-BE49-F238E27FC236}">
                <a16:creationId xmlns:a16="http://schemas.microsoft.com/office/drawing/2014/main" id="{DDAB9A9B-68BB-4B70-BDE4-61BB3EA82EE2}"/>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5667" y="1942293"/>
            <a:ext cx="1282574" cy="152068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descr="Side lunge.jpg">
            <a:extLst>
              <a:ext uri="{FF2B5EF4-FFF2-40B4-BE49-F238E27FC236}">
                <a16:creationId xmlns:a16="http://schemas.microsoft.com/office/drawing/2014/main" id="{73629E48-832C-41AE-90E8-F2FA057B3393}"/>
              </a:ext>
            </a:extLst>
          </p:cNvPr>
          <p:cNvPicPr>
            <a:picLocks noChangeAspect="1"/>
          </p:cNvPicPr>
          <p:nvPr/>
        </p:nvPicPr>
        <p:blipFill rotWithShape="1">
          <a:blip r:embed="rId18">
            <a:extLst>
              <a:ext uri="{28A0092B-C50C-407E-A947-70E740481C1C}">
                <a14:useLocalDpi xmlns:a14="http://schemas.microsoft.com/office/drawing/2010/main" val="0"/>
              </a:ext>
            </a:extLst>
          </a:blip>
          <a:srcRect l="13899" r="21040"/>
          <a:stretch/>
        </p:blipFill>
        <p:spPr>
          <a:xfrm>
            <a:off x="3581829" y="3273402"/>
            <a:ext cx="867479" cy="999979"/>
          </a:xfrm>
          <a:prstGeom prst="rect">
            <a:avLst/>
          </a:prstGeom>
        </p:spPr>
      </p:pic>
      <p:pic>
        <p:nvPicPr>
          <p:cNvPr id="67" name="Picture 66" descr="Skip.jpg">
            <a:extLst>
              <a:ext uri="{FF2B5EF4-FFF2-40B4-BE49-F238E27FC236}">
                <a16:creationId xmlns:a16="http://schemas.microsoft.com/office/drawing/2014/main" id="{DC7C181E-E364-4D9E-8511-6B324A5C9F80}"/>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6601" b="93399" l="10000" r="90000">
                        <a14:foregroundMark x1="50385" y1="31023" x2="57308" y2="40264"/>
                        <a14:foregroundMark x1="23077" y1="52805" x2="15769" y2="68317"/>
                        <a14:foregroundMark x1="31538" y1="37954" x2="38462" y2="36634"/>
                        <a14:foregroundMark x1="37692" y1="55116" x2="47308" y2="67327"/>
                        <a14:foregroundMark x1="51154" y1="47195" x2="47308" y2="63036"/>
                        <a14:foregroundMark x1="28462" y1="79868" x2="50769" y2="79208"/>
                        <a14:foregroundMark x1="72692" y1="47855" x2="66923" y2="72277"/>
                        <a14:foregroundMark x1="65769" y1="49505" x2="70769" y2="46535"/>
                        <a14:foregroundMark x1="56923" y1="53135" x2="56923" y2="53135"/>
                        <a14:foregroundMark x1="71923" y1="44554" x2="77692" y2="47855"/>
                        <a14:foregroundMark x1="77692" y1="52805" x2="76923" y2="62376"/>
                        <a14:foregroundMark x1="73846" y1="63696" x2="71923" y2="68647"/>
                        <a14:foregroundMark x1="26538" y1="79208" x2="27692" y2="85149"/>
                        <a14:foregroundMark x1="25769" y1="86799" x2="23846" y2="93399"/>
                        <a14:foregroundMark x1="30000" y1="89109" x2="39231" y2="85149"/>
                        <a14:foregroundMark x1="43077" y1="73927" x2="55385" y2="74257"/>
                        <a14:foregroundMark x1="30385" y1="59076" x2="28846" y2="61056"/>
                      </a14:backgroundRemoval>
                    </a14:imgEffect>
                  </a14:imgLayer>
                </a14:imgProps>
              </a:ext>
              <a:ext uri="{28A0092B-C50C-407E-A947-70E740481C1C}">
                <a14:useLocalDpi xmlns:a14="http://schemas.microsoft.com/office/drawing/2010/main" val="0"/>
              </a:ext>
            </a:extLst>
          </a:blip>
          <a:stretch>
            <a:fillRect/>
          </a:stretch>
        </p:blipFill>
        <p:spPr>
          <a:xfrm>
            <a:off x="3605818" y="4294687"/>
            <a:ext cx="1029631" cy="1199917"/>
          </a:xfrm>
          <a:prstGeom prst="rect">
            <a:avLst/>
          </a:prstGeom>
        </p:spPr>
      </p:pic>
      <p:pic>
        <p:nvPicPr>
          <p:cNvPr id="68" name="Picture 2" descr="Image result for go noodle">
            <a:extLst>
              <a:ext uri="{FF2B5EF4-FFF2-40B4-BE49-F238E27FC236}">
                <a16:creationId xmlns:a16="http://schemas.microsoft.com/office/drawing/2014/main" id="{399B68C3-6B23-4C0D-A55D-167D8BA95F7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37040" y="5716001"/>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07FA284C-2978-4F24-961B-B064605A4F73}"/>
              </a:ext>
            </a:extLst>
          </p:cNvPr>
          <p:cNvSpPr txBox="1"/>
          <p:nvPr/>
        </p:nvSpPr>
        <p:spPr>
          <a:xfrm>
            <a:off x="3745092" y="55562"/>
            <a:ext cx="548861" cy="707886"/>
          </a:xfrm>
          <a:prstGeom prst="rect">
            <a:avLst/>
          </a:prstGeom>
          <a:noFill/>
        </p:spPr>
        <p:txBody>
          <a:bodyPr wrap="square" rtlCol="0">
            <a:spAutoFit/>
          </a:bodyPr>
          <a:lstStyle/>
          <a:p>
            <a:r>
              <a:rPr lang="en-GB" sz="4000" b="1" dirty="0">
                <a:solidFill>
                  <a:srgbClr val="FFFF00"/>
                </a:solidFill>
              </a:rPr>
              <a:t>Y</a:t>
            </a:r>
          </a:p>
        </p:txBody>
      </p:sp>
      <p:pic>
        <p:nvPicPr>
          <p:cNvPr id="70" name="Picture 69" descr="Kangaroo.jpg">
            <a:extLst>
              <a:ext uri="{FF2B5EF4-FFF2-40B4-BE49-F238E27FC236}">
                <a16:creationId xmlns:a16="http://schemas.microsoft.com/office/drawing/2014/main" id="{A0F26F6E-5402-49CE-BBA6-0D0B211FE7B9}"/>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2712" b="98475" l="7119" r="98814">
                        <a14:foregroundMark x1="41186" y1="91017" x2="41186" y2="91017"/>
                        <a14:foregroundMark x1="46949" y1="86780" x2="46949" y2="86780"/>
                        <a14:foregroundMark x1="77458" y1="86780" x2="77458" y2="86780"/>
                        <a14:foregroundMark x1="82712" y1="86441" x2="82712" y2="86441"/>
                        <a14:foregroundMark x1="93051" y1="86271" x2="93051" y2="86271"/>
                        <a14:foregroundMark x1="17797" y1="84068" x2="25085" y2="83390"/>
                        <a14:foregroundMark x1="7119" y1="91017" x2="14576" y2="95424"/>
                        <a14:foregroundMark x1="18644" y1="89661" x2="69492" y2="86441"/>
                      </a14:backgroundRemoval>
                    </a14:imgEffect>
                  </a14:imgLayer>
                </a14:imgProps>
              </a:ext>
              <a:ext uri="{28A0092B-C50C-407E-A947-70E740481C1C}">
                <a14:useLocalDpi xmlns:a14="http://schemas.microsoft.com/office/drawing/2010/main" val="0"/>
              </a:ext>
            </a:extLst>
          </a:blip>
          <a:stretch>
            <a:fillRect/>
          </a:stretch>
        </p:blipFill>
        <p:spPr>
          <a:xfrm>
            <a:off x="4951638" y="1055097"/>
            <a:ext cx="985197" cy="985197"/>
          </a:xfrm>
          <a:prstGeom prst="rect">
            <a:avLst/>
          </a:prstGeom>
        </p:spPr>
      </p:pic>
      <p:pic>
        <p:nvPicPr>
          <p:cNvPr id="71" name="Picture 70" descr="Dog squat.jpg">
            <a:extLst>
              <a:ext uri="{FF2B5EF4-FFF2-40B4-BE49-F238E27FC236}">
                <a16:creationId xmlns:a16="http://schemas.microsoft.com/office/drawing/2014/main" id="{4B715DCC-1CD6-44B0-8E2E-9E745AE0B29E}"/>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10000" b="90000" l="10000" r="90000">
                        <a14:foregroundMark x1="69692" y1="56906" x2="72231" y2="66763"/>
                        <a14:foregroundMark x1="59154" y1="77986" x2="78923" y2="77770"/>
                        <a14:foregroundMark x1="65615" y1="57626" x2="74846" y2="60504"/>
                        <a14:foregroundMark x1="78692" y1="19784" x2="81231" y2="15683"/>
                        <a14:foregroundMark x1="80462" y1="23165" x2="84846" y2="20719"/>
                        <a14:foregroundMark x1="67615" y1="51151" x2="67615" y2="51151"/>
                      </a14:backgroundRemoval>
                    </a14:imgEffect>
                  </a14:imgLayer>
                </a14:imgProps>
              </a:ext>
              <a:ext uri="{28A0092B-C50C-407E-A947-70E740481C1C}">
                <a14:useLocalDpi xmlns:a14="http://schemas.microsoft.com/office/drawing/2010/main" val="0"/>
              </a:ext>
            </a:extLst>
          </a:blip>
          <a:srcRect l="45607" t="13548" r="6736" b="17688"/>
          <a:stretch/>
        </p:blipFill>
        <p:spPr>
          <a:xfrm>
            <a:off x="5101554" y="2144224"/>
            <a:ext cx="638584" cy="985197"/>
          </a:xfrm>
          <a:prstGeom prst="rect">
            <a:avLst/>
          </a:prstGeom>
        </p:spPr>
      </p:pic>
      <p:pic>
        <p:nvPicPr>
          <p:cNvPr id="72" name="Picture 71">
            <a:extLst>
              <a:ext uri="{FF2B5EF4-FFF2-40B4-BE49-F238E27FC236}">
                <a16:creationId xmlns:a16="http://schemas.microsoft.com/office/drawing/2014/main" id="{1CFF0040-7C0A-4F83-9E71-05BE008151E7}"/>
              </a:ext>
            </a:extLst>
          </p:cNvPr>
          <p:cNvPicPr>
            <a:picLocks noChangeAspect="1"/>
          </p:cNvPicPr>
          <p:nvPr/>
        </p:nvPicPr>
        <p:blipFill>
          <a:blip r:embed="rId25"/>
          <a:stretch>
            <a:fillRect/>
          </a:stretch>
        </p:blipFill>
        <p:spPr>
          <a:xfrm>
            <a:off x="5036415" y="3307447"/>
            <a:ext cx="793479" cy="833173"/>
          </a:xfrm>
          <a:prstGeom prst="rect">
            <a:avLst/>
          </a:prstGeom>
        </p:spPr>
      </p:pic>
      <p:pic>
        <p:nvPicPr>
          <p:cNvPr id="5122" name="Picture 2" descr="Related image">
            <a:extLst>
              <a:ext uri="{FF2B5EF4-FFF2-40B4-BE49-F238E27FC236}">
                <a16:creationId xmlns:a16="http://schemas.microsoft.com/office/drawing/2014/main" id="{F2FE2F17-C1F3-46BE-A1AB-ABBED325704A}"/>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5265" t="6692" r="8501" b="8657"/>
          <a:stretch/>
        </p:blipFill>
        <p:spPr bwMode="auto">
          <a:xfrm>
            <a:off x="4915178" y="4341642"/>
            <a:ext cx="1003616" cy="985197"/>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Image result for go noodle">
            <a:extLst>
              <a:ext uri="{FF2B5EF4-FFF2-40B4-BE49-F238E27FC236}">
                <a16:creationId xmlns:a16="http://schemas.microsoft.com/office/drawing/2014/main" id="{C60490BC-106C-4570-9652-918E4A483B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1643" y="5708236"/>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DD5F78A6-44EA-4F89-A12E-32DD53F82964}"/>
              </a:ext>
            </a:extLst>
          </p:cNvPr>
          <p:cNvSpPr txBox="1"/>
          <p:nvPr/>
        </p:nvSpPr>
        <p:spPr>
          <a:xfrm>
            <a:off x="5155885" y="61464"/>
            <a:ext cx="548861" cy="707886"/>
          </a:xfrm>
          <a:prstGeom prst="rect">
            <a:avLst/>
          </a:prstGeom>
          <a:noFill/>
        </p:spPr>
        <p:txBody>
          <a:bodyPr wrap="square" rtlCol="0">
            <a:spAutoFit/>
          </a:bodyPr>
          <a:lstStyle/>
          <a:p>
            <a:r>
              <a:rPr lang="en-GB" sz="4000" b="1" dirty="0">
                <a:solidFill>
                  <a:srgbClr val="FFFF00"/>
                </a:solidFill>
              </a:rPr>
              <a:t>S</a:t>
            </a:r>
          </a:p>
        </p:txBody>
      </p:sp>
      <p:pic>
        <p:nvPicPr>
          <p:cNvPr id="75" name="Picture 74" descr="stock-vector-cartoon-a-man-and-a-woman-doing-squat-workout-together-284159501.jpg">
            <a:extLst>
              <a:ext uri="{FF2B5EF4-FFF2-40B4-BE49-F238E27FC236}">
                <a16:creationId xmlns:a16="http://schemas.microsoft.com/office/drawing/2014/main" id="{0F631A60-C77B-45F9-BF94-7996FFD2A38B}"/>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10000" b="90000" l="10000" r="86467"/>
                    </a14:imgEffect>
                  </a14:imgLayer>
                </a14:imgProps>
              </a:ext>
              <a:ext uri="{28A0092B-C50C-407E-A947-70E740481C1C}">
                <a14:useLocalDpi xmlns:a14="http://schemas.microsoft.com/office/drawing/2010/main" val="0"/>
              </a:ext>
            </a:extLst>
          </a:blip>
          <a:srcRect l="48333" t="22070" b="19108"/>
          <a:stretch/>
        </p:blipFill>
        <p:spPr>
          <a:xfrm>
            <a:off x="6490925" y="1055097"/>
            <a:ext cx="798758" cy="970003"/>
          </a:xfrm>
          <a:prstGeom prst="rect">
            <a:avLst/>
          </a:prstGeom>
          <a:effectLst>
            <a:outerShdw blurRad="76200" dir="13500000" sy="23000" kx="1200000" algn="br" rotWithShape="0">
              <a:prstClr val="black">
                <a:alpha val="20000"/>
              </a:prstClr>
            </a:outerShdw>
          </a:effectLst>
        </p:spPr>
      </p:pic>
      <p:pic>
        <p:nvPicPr>
          <p:cNvPr id="76" name="Picture 75" descr="Squat Jump.jpg">
            <a:extLst>
              <a:ext uri="{FF2B5EF4-FFF2-40B4-BE49-F238E27FC236}">
                <a16:creationId xmlns:a16="http://schemas.microsoft.com/office/drawing/2014/main" id="{9B154863-2690-4EC5-8CC2-5CDB0A9B6C6F}"/>
              </a:ext>
            </a:extLst>
          </p:cNvPr>
          <p:cNvPicPr>
            <a:picLocks noChangeAspect="1"/>
          </p:cNvPicPr>
          <p:nvPr/>
        </p:nvPicPr>
        <p:blipFill rotWithShape="1">
          <a:blip r:embed="rId29">
            <a:extLst>
              <a:ext uri="{BEBA8EAE-BF5A-486C-A8C5-ECC9F3942E4B}">
                <a14:imgProps xmlns:a14="http://schemas.microsoft.com/office/drawing/2010/main">
                  <a14:imgLayer r:embed="rId30">
                    <a14:imgEffect>
                      <a14:backgroundRemoval t="19813" b="80000" l="9400" r="89267">
                        <a14:foregroundMark x1="79933" y1="23438" x2="67800" y2="68563"/>
                        <a14:foregroundMark x1="69600" y1="70438" x2="67000" y2="68000"/>
                        <a14:foregroundMark x1="11400" y1="42000" x2="15600" y2="40688"/>
                        <a14:foregroundMark x1="9400" y1="36375" x2="13800" y2="37688"/>
                        <a14:foregroundMark x1="39400" y1="39938" x2="40400" y2="45188"/>
                        <a14:foregroundMark x1="33400" y1="40500" x2="33400" y2="44250"/>
                        <a14:foregroundMark x1="27600" y1="76063" x2="38800" y2="76250"/>
                      </a14:backgroundRemoval>
                    </a14:imgEffect>
                  </a14:imgLayer>
                </a14:imgProps>
              </a:ext>
              <a:ext uri="{28A0092B-C50C-407E-A947-70E740481C1C}">
                <a14:useLocalDpi xmlns:a14="http://schemas.microsoft.com/office/drawing/2010/main" val="0"/>
              </a:ext>
            </a:extLst>
          </a:blip>
          <a:srcRect l="7015" t="12866" r="8248" b="17554"/>
          <a:stretch/>
        </p:blipFill>
        <p:spPr>
          <a:xfrm>
            <a:off x="6150019" y="2117287"/>
            <a:ext cx="1181823" cy="1035127"/>
          </a:xfrm>
          <a:prstGeom prst="rect">
            <a:avLst/>
          </a:prstGeom>
          <a:effectLst>
            <a:outerShdw blurRad="76200" dist="12700" dir="8100000" sy="-23000" kx="800400" algn="br" rotWithShape="0">
              <a:prstClr val="black">
                <a:alpha val="20000"/>
              </a:prstClr>
            </a:outerShdw>
          </a:effectLst>
        </p:spPr>
      </p:pic>
      <p:grpSp>
        <p:nvGrpSpPr>
          <p:cNvPr id="78" name="Group 77">
            <a:extLst>
              <a:ext uri="{FF2B5EF4-FFF2-40B4-BE49-F238E27FC236}">
                <a16:creationId xmlns:a16="http://schemas.microsoft.com/office/drawing/2014/main" id="{1C8B61BD-0A59-46A8-A7BF-D1DA4141B519}"/>
              </a:ext>
            </a:extLst>
          </p:cNvPr>
          <p:cNvGrpSpPr/>
          <p:nvPr/>
        </p:nvGrpSpPr>
        <p:grpSpPr>
          <a:xfrm>
            <a:off x="6352156" y="4273381"/>
            <a:ext cx="880214" cy="1004718"/>
            <a:chOff x="529955" y="913588"/>
            <a:chExt cx="1964486" cy="3124471"/>
          </a:xfrm>
        </p:grpSpPr>
        <p:sp>
          <p:nvSpPr>
            <p:cNvPr id="79" name="Oval 78">
              <a:extLst>
                <a:ext uri="{FF2B5EF4-FFF2-40B4-BE49-F238E27FC236}">
                  <a16:creationId xmlns:a16="http://schemas.microsoft.com/office/drawing/2014/main" id="{364FCB0F-69ED-4A46-8C7C-BD7BF7A443D4}"/>
                </a:ext>
              </a:extLst>
            </p:cNvPr>
            <p:cNvSpPr/>
            <p:nvPr/>
          </p:nvSpPr>
          <p:spPr>
            <a:xfrm>
              <a:off x="685286" y="3745710"/>
              <a:ext cx="1662961" cy="292349"/>
            </a:xfrm>
            <a:prstGeom prst="ellipse">
              <a:avLst/>
            </a:prstGeom>
          </p:spPr>
          <p:style>
            <a:lnRef idx="1">
              <a:schemeClr val="dk1"/>
            </a:lnRef>
            <a:fillRef idx="2">
              <a:schemeClr val="dk1"/>
            </a:fillRef>
            <a:effectRef idx="1">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en-US"/>
            </a:p>
          </p:txBody>
        </p:sp>
        <p:pic>
          <p:nvPicPr>
            <p:cNvPr id="80" name="Picture 79" descr="Continued Jump.jpg">
              <a:extLst>
                <a:ext uri="{FF2B5EF4-FFF2-40B4-BE49-F238E27FC236}">
                  <a16:creationId xmlns:a16="http://schemas.microsoft.com/office/drawing/2014/main" id="{62035C73-A28F-470D-BEF6-4469DCCFD152}"/>
                </a:ext>
              </a:extLst>
            </p:cNvPr>
            <p:cNvPicPr>
              <a:picLocks noChangeAspect="1"/>
            </p:cNvPicPr>
            <p:nvPr/>
          </p:nvPicPr>
          <p:blipFill rotWithShape="1">
            <a:blip r:embed="rId31">
              <a:extLst>
                <a:ext uri="{BEBA8EAE-BF5A-486C-A8C5-ECC9F3942E4B}">
                  <a14:imgProps xmlns:a14="http://schemas.microsoft.com/office/drawing/2010/main">
                    <a14:imgLayer r:embed="rId32">
                      <a14:imgEffect>
                        <a14:backgroundRemoval t="9149" b="90000" l="4889" r="90000">
                          <a14:foregroundMark x1="8222" y1="30851" x2="10000" y2="31915"/>
                          <a14:foregroundMark x1="17333" y1="17021" x2="22889" y2="20213"/>
                          <a14:foregroundMark x1="21333" y1="13404" x2="24000" y2="16383"/>
                          <a14:foregroundMark x1="19333" y1="74468" x2="27778" y2="59362"/>
                          <a14:foregroundMark x1="7556" y1="26383" x2="38000" y2="24255"/>
                          <a14:backgroundMark x1="62667" y1="19362" x2="78667" y2="73191"/>
                        </a14:backgroundRemoval>
                      </a14:imgEffect>
                    </a14:imgLayer>
                  </a14:imgProps>
                </a:ext>
                <a:ext uri="{28A0092B-C50C-407E-A947-70E740481C1C}">
                  <a14:useLocalDpi xmlns:a14="http://schemas.microsoft.com/office/drawing/2010/main" val="0"/>
                </a:ext>
              </a:extLst>
            </a:blip>
            <a:srcRect l="3364" t="9875" r="43770" b="20684"/>
            <a:stretch/>
          </p:blipFill>
          <p:spPr>
            <a:xfrm>
              <a:off x="529955" y="913588"/>
              <a:ext cx="1964486" cy="2695084"/>
            </a:xfrm>
            <a:prstGeom prst="rect">
              <a:avLst/>
            </a:prstGeom>
            <a:effectLst>
              <a:outerShdw blurRad="76200" dist="12700" dir="8100000" sy="-23000" kx="800400" algn="br" rotWithShape="0">
                <a:prstClr val="black">
                  <a:alpha val="20000"/>
                </a:prstClr>
              </a:outerShdw>
            </a:effectLst>
          </p:spPr>
        </p:pic>
        <p:cxnSp>
          <p:nvCxnSpPr>
            <p:cNvPr id="81" name="Straight Connector 80">
              <a:extLst>
                <a:ext uri="{FF2B5EF4-FFF2-40B4-BE49-F238E27FC236}">
                  <a16:creationId xmlns:a16="http://schemas.microsoft.com/office/drawing/2014/main" id="{739EF202-13D4-4766-9CBA-6A6FB2F573EA}"/>
                </a:ext>
              </a:extLst>
            </p:cNvPr>
            <p:cNvCxnSpPr/>
            <p:nvPr/>
          </p:nvCxnSpPr>
          <p:spPr>
            <a:xfrm flipH="1">
              <a:off x="1361435" y="3517314"/>
              <a:ext cx="91371" cy="274076"/>
            </a:xfrm>
            <a:prstGeom prst="line">
              <a:avLst/>
            </a:prstGeom>
            <a:ln w="6350" cmpd="sng"/>
          </p:spPr>
          <p:style>
            <a:lnRef idx="2">
              <a:schemeClr val="dk1"/>
            </a:lnRef>
            <a:fillRef idx="0">
              <a:schemeClr val="dk1"/>
            </a:fillRef>
            <a:effectRef idx="1">
              <a:schemeClr val="dk1"/>
            </a:effectRef>
            <a:fontRef idx="minor">
              <a:schemeClr val="tx1"/>
            </a:fontRef>
          </p:style>
        </p:cxnSp>
        <p:cxnSp>
          <p:nvCxnSpPr>
            <p:cNvPr id="82" name="Straight Connector 81">
              <a:extLst>
                <a:ext uri="{FF2B5EF4-FFF2-40B4-BE49-F238E27FC236}">
                  <a16:creationId xmlns:a16="http://schemas.microsoft.com/office/drawing/2014/main" id="{80B33B62-2BC7-4330-BBA6-B215E308CB5F}"/>
                </a:ext>
              </a:extLst>
            </p:cNvPr>
            <p:cNvCxnSpPr/>
            <p:nvPr/>
          </p:nvCxnSpPr>
          <p:spPr>
            <a:xfrm>
              <a:off x="1727028" y="3517314"/>
              <a:ext cx="188842" cy="271210"/>
            </a:xfrm>
            <a:prstGeom prst="line">
              <a:avLst/>
            </a:prstGeom>
            <a:ln w="6350" cmpd="sng"/>
          </p:spPr>
          <p:style>
            <a:lnRef idx="2">
              <a:schemeClr val="dk1"/>
            </a:lnRef>
            <a:fillRef idx="0">
              <a:schemeClr val="dk1"/>
            </a:fillRef>
            <a:effectRef idx="1">
              <a:schemeClr val="dk1"/>
            </a:effectRef>
            <a:fontRef idx="minor">
              <a:schemeClr val="tx1"/>
            </a:fontRef>
          </p:style>
        </p:cxnSp>
        <p:cxnSp>
          <p:nvCxnSpPr>
            <p:cNvPr id="83" name="Straight Connector 82">
              <a:extLst>
                <a:ext uri="{FF2B5EF4-FFF2-40B4-BE49-F238E27FC236}">
                  <a16:creationId xmlns:a16="http://schemas.microsoft.com/office/drawing/2014/main" id="{8E5EE56B-BD12-44AC-A6F5-7FC3568802CC}"/>
                </a:ext>
              </a:extLst>
            </p:cNvPr>
            <p:cNvCxnSpPr/>
            <p:nvPr/>
          </p:nvCxnSpPr>
          <p:spPr>
            <a:xfrm flipH="1">
              <a:off x="1142143" y="3517314"/>
              <a:ext cx="103783" cy="274076"/>
            </a:xfrm>
            <a:prstGeom prst="line">
              <a:avLst/>
            </a:prstGeom>
            <a:ln w="6350" cmpd="sng"/>
          </p:spPr>
          <p:style>
            <a:lnRef idx="2">
              <a:schemeClr val="dk1"/>
            </a:lnRef>
            <a:fillRef idx="0">
              <a:schemeClr val="dk1"/>
            </a:fillRef>
            <a:effectRef idx="1">
              <a:schemeClr val="dk1"/>
            </a:effectRef>
            <a:fontRef idx="minor">
              <a:schemeClr val="tx1"/>
            </a:fontRef>
          </p:style>
        </p:cxnSp>
        <p:cxnSp>
          <p:nvCxnSpPr>
            <p:cNvPr id="84" name="Straight Connector 83">
              <a:extLst>
                <a:ext uri="{FF2B5EF4-FFF2-40B4-BE49-F238E27FC236}">
                  <a16:creationId xmlns:a16="http://schemas.microsoft.com/office/drawing/2014/main" id="{CCB027F8-BB71-4716-865C-8DF30B3E0607}"/>
                </a:ext>
              </a:extLst>
            </p:cNvPr>
            <p:cNvCxnSpPr/>
            <p:nvPr/>
          </p:nvCxnSpPr>
          <p:spPr>
            <a:xfrm>
              <a:off x="1544178" y="3517314"/>
              <a:ext cx="91371" cy="389977"/>
            </a:xfrm>
            <a:prstGeom prst="line">
              <a:avLst/>
            </a:prstGeom>
            <a:ln w="6350" cmpd="sng"/>
          </p:spPr>
          <p:style>
            <a:lnRef idx="2">
              <a:schemeClr val="dk1"/>
            </a:lnRef>
            <a:fillRef idx="0">
              <a:schemeClr val="dk1"/>
            </a:fillRef>
            <a:effectRef idx="1">
              <a:schemeClr val="dk1"/>
            </a:effectRef>
            <a:fontRef idx="minor">
              <a:schemeClr val="tx1"/>
            </a:fontRef>
          </p:style>
        </p:cxnSp>
      </p:grpSp>
      <p:pic>
        <p:nvPicPr>
          <p:cNvPr id="85" name="Picture 2" descr="Image result for go noodle">
            <a:extLst>
              <a:ext uri="{FF2B5EF4-FFF2-40B4-BE49-F238E27FC236}">
                <a16:creationId xmlns:a16="http://schemas.microsoft.com/office/drawing/2014/main" id="{CAEC3B4C-D8E5-4E9A-BD0B-2EF70FD171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78122" y="5706631"/>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D08F3B46-B024-4D1D-9047-48EFD6A0AE2B}"/>
              </a:ext>
            </a:extLst>
          </p:cNvPr>
          <p:cNvSpPr txBox="1"/>
          <p:nvPr/>
        </p:nvSpPr>
        <p:spPr>
          <a:xfrm>
            <a:off x="6594313" y="61464"/>
            <a:ext cx="329991" cy="707886"/>
          </a:xfrm>
          <a:prstGeom prst="rect">
            <a:avLst/>
          </a:prstGeom>
          <a:noFill/>
        </p:spPr>
        <p:txBody>
          <a:bodyPr wrap="square" rtlCol="0">
            <a:spAutoFit/>
          </a:bodyPr>
          <a:lstStyle/>
          <a:p>
            <a:r>
              <a:rPr lang="en-GB" sz="4000" b="1" dirty="0">
                <a:solidFill>
                  <a:srgbClr val="FFFF00"/>
                </a:solidFill>
              </a:rPr>
              <a:t>I</a:t>
            </a:r>
          </a:p>
        </p:txBody>
      </p:sp>
      <p:pic>
        <p:nvPicPr>
          <p:cNvPr id="87" name="Picture 86" descr="Single Arm Row.jpg">
            <a:extLst>
              <a:ext uri="{FF2B5EF4-FFF2-40B4-BE49-F238E27FC236}">
                <a16:creationId xmlns:a16="http://schemas.microsoft.com/office/drawing/2014/main" id="{FA49D60E-70C7-4BA5-AEDC-EFBFE0664D8C}"/>
              </a:ext>
            </a:extLst>
          </p:cNvPr>
          <p:cNvPicPr>
            <a:picLocks noChangeAspect="1"/>
          </p:cNvPicPr>
          <p:nvPr/>
        </p:nvPicPr>
        <p:blipFill rotWithShape="1">
          <a:blip r:embed="rId33">
            <a:extLst>
              <a:ext uri="{BEBA8EAE-BF5A-486C-A8C5-ECC9F3942E4B}">
                <a14:imgProps xmlns:a14="http://schemas.microsoft.com/office/drawing/2010/main">
                  <a14:imgLayer r:embed="rId34">
                    <a14:imgEffect>
                      <a14:backgroundRemoval t="62375" b="88188" l="66867" r="92467">
                        <a14:foregroundMark x1="72667" y1="82000" x2="87067" y2="82188"/>
                        <a14:foregroundMark x1="71867" y1="82250" x2="71867" y2="82250"/>
                      </a14:backgroundRemoval>
                    </a14:imgEffect>
                  </a14:imgLayer>
                </a14:imgProps>
              </a:ext>
              <a:ext uri="{28A0092B-C50C-407E-A947-70E740481C1C}">
                <a14:useLocalDpi xmlns:a14="http://schemas.microsoft.com/office/drawing/2010/main" val="0"/>
              </a:ext>
            </a:extLst>
          </a:blip>
          <a:srcRect l="66917" t="60715" r="6108" b="15011"/>
          <a:stretch/>
        </p:blipFill>
        <p:spPr>
          <a:xfrm>
            <a:off x="7660801" y="1067275"/>
            <a:ext cx="985197" cy="945645"/>
          </a:xfrm>
          <a:prstGeom prst="rect">
            <a:avLst/>
          </a:prstGeom>
        </p:spPr>
      </p:pic>
      <p:grpSp>
        <p:nvGrpSpPr>
          <p:cNvPr id="89" name="Group 88">
            <a:extLst>
              <a:ext uri="{FF2B5EF4-FFF2-40B4-BE49-F238E27FC236}">
                <a16:creationId xmlns:a16="http://schemas.microsoft.com/office/drawing/2014/main" id="{59AB7950-F57D-42DA-BC40-9C497D749377}"/>
              </a:ext>
            </a:extLst>
          </p:cNvPr>
          <p:cNvGrpSpPr/>
          <p:nvPr/>
        </p:nvGrpSpPr>
        <p:grpSpPr>
          <a:xfrm>
            <a:off x="7753579" y="3266376"/>
            <a:ext cx="793479" cy="879864"/>
            <a:chOff x="685286" y="0"/>
            <a:chExt cx="1946212" cy="2533548"/>
          </a:xfrm>
        </p:grpSpPr>
        <p:sp>
          <p:nvSpPr>
            <p:cNvPr id="90" name="Oval 89">
              <a:extLst>
                <a:ext uri="{FF2B5EF4-FFF2-40B4-BE49-F238E27FC236}">
                  <a16:creationId xmlns:a16="http://schemas.microsoft.com/office/drawing/2014/main" id="{936E9C5F-15EE-4883-900F-9393DE161839}"/>
                </a:ext>
              </a:extLst>
            </p:cNvPr>
            <p:cNvSpPr/>
            <p:nvPr/>
          </p:nvSpPr>
          <p:spPr>
            <a:xfrm>
              <a:off x="685286" y="2294764"/>
              <a:ext cx="1946212" cy="214693"/>
            </a:xfrm>
            <a:prstGeom prst="ellipse">
              <a:avLst/>
            </a:prstGeom>
            <a:ln>
              <a:noFill/>
            </a:ln>
          </p:spPr>
          <p:style>
            <a:lnRef idx="1">
              <a:schemeClr val="dk1"/>
            </a:lnRef>
            <a:fillRef idx="2">
              <a:schemeClr val="dk1"/>
            </a:fillRef>
            <a:effectRef idx="1">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en-US"/>
            </a:p>
          </p:txBody>
        </p:sp>
        <p:pic>
          <p:nvPicPr>
            <p:cNvPr id="91" name="Picture 90" descr="Hop to single leg row 2.jpg">
              <a:extLst>
                <a:ext uri="{FF2B5EF4-FFF2-40B4-BE49-F238E27FC236}">
                  <a16:creationId xmlns:a16="http://schemas.microsoft.com/office/drawing/2014/main" id="{E09FBB7D-6E36-4E32-BD91-E3C96042F72B}"/>
                </a:ext>
              </a:extLst>
            </p:cNvPr>
            <p:cNvPicPr>
              <a:picLocks noChangeAspect="1"/>
            </p:cNvPicPr>
            <p:nvPr/>
          </p:nvPicPr>
          <p:blipFill rotWithShape="1">
            <a:blip r:embed="rId35">
              <a:extLst>
                <a:ext uri="{BEBA8EAE-BF5A-486C-A8C5-ECC9F3942E4B}">
                  <a14:imgProps xmlns:a14="http://schemas.microsoft.com/office/drawing/2010/main">
                    <a14:imgLayer r:embed="rId36">
                      <a14:imgEffect>
                        <a14:backgroundRemoval t="35319" b="59362" l="8889" r="32889">
                          <a14:foregroundMark x1="25556" y1="41277" x2="25556" y2="42766"/>
                        </a14:backgroundRemoval>
                      </a14:imgEffect>
                    </a14:imgLayer>
                  </a14:imgProps>
                </a:ext>
                <a:ext uri="{28A0092B-C50C-407E-A947-70E740481C1C}">
                  <a14:useLocalDpi xmlns:a14="http://schemas.microsoft.com/office/drawing/2010/main" val="0"/>
                </a:ext>
              </a:extLst>
            </a:blip>
            <a:srcRect l="11497" t="34449" r="71636" b="40001"/>
            <a:stretch/>
          </p:blipFill>
          <p:spPr>
            <a:xfrm>
              <a:off x="922851" y="0"/>
              <a:ext cx="1434533" cy="2357057"/>
            </a:xfrm>
            <a:prstGeom prst="rect">
              <a:avLst/>
            </a:prstGeom>
            <a:effectLst>
              <a:outerShdw blurRad="76200" dist="12700" dir="8100000" sy="-23000" kx="800400" algn="br" rotWithShape="0">
                <a:prstClr val="black">
                  <a:alpha val="20000"/>
                </a:prstClr>
              </a:outerShdw>
            </a:effectLst>
          </p:spPr>
        </p:pic>
        <p:cxnSp>
          <p:nvCxnSpPr>
            <p:cNvPr id="92" name="Straight Connector 91">
              <a:extLst>
                <a:ext uri="{FF2B5EF4-FFF2-40B4-BE49-F238E27FC236}">
                  <a16:creationId xmlns:a16="http://schemas.microsoft.com/office/drawing/2014/main" id="{4886C51F-4887-47CC-A628-E43A7C577FDA}"/>
                </a:ext>
              </a:extLst>
            </p:cNvPr>
            <p:cNvCxnSpPr/>
            <p:nvPr/>
          </p:nvCxnSpPr>
          <p:spPr>
            <a:xfrm flipH="1">
              <a:off x="1681235" y="2294764"/>
              <a:ext cx="72648" cy="214693"/>
            </a:xfrm>
            <a:prstGeom prst="line">
              <a:avLst/>
            </a:prstGeom>
            <a:ln w="3175" cmpd="sng"/>
          </p:spPr>
          <p:style>
            <a:lnRef idx="2">
              <a:schemeClr val="dk1"/>
            </a:lnRef>
            <a:fillRef idx="0">
              <a:schemeClr val="dk1"/>
            </a:fillRef>
            <a:effectRef idx="1">
              <a:schemeClr val="dk1"/>
            </a:effectRef>
            <a:fontRef idx="minor">
              <a:schemeClr val="tx1"/>
            </a:fontRef>
          </p:style>
        </p:cxnSp>
        <p:cxnSp>
          <p:nvCxnSpPr>
            <p:cNvPr id="93" name="Straight Connector 92">
              <a:extLst>
                <a:ext uri="{FF2B5EF4-FFF2-40B4-BE49-F238E27FC236}">
                  <a16:creationId xmlns:a16="http://schemas.microsoft.com/office/drawing/2014/main" id="{282E539B-A7DA-4C8F-94D7-91476181D180}"/>
                </a:ext>
              </a:extLst>
            </p:cNvPr>
            <p:cNvCxnSpPr/>
            <p:nvPr/>
          </p:nvCxnSpPr>
          <p:spPr>
            <a:xfrm>
              <a:off x="1851461" y="2305558"/>
              <a:ext cx="0" cy="203899"/>
            </a:xfrm>
            <a:prstGeom prst="line">
              <a:avLst/>
            </a:prstGeom>
            <a:ln w="3175" cmpd="sng"/>
          </p:spPr>
          <p:style>
            <a:lnRef idx="2">
              <a:schemeClr val="dk1"/>
            </a:lnRef>
            <a:fillRef idx="0">
              <a:schemeClr val="dk1"/>
            </a:fillRef>
            <a:effectRef idx="1">
              <a:schemeClr val="dk1"/>
            </a:effectRef>
            <a:fontRef idx="minor">
              <a:schemeClr val="tx1"/>
            </a:fontRef>
          </p:style>
        </p:cxnSp>
        <p:cxnSp>
          <p:nvCxnSpPr>
            <p:cNvPr id="94" name="Straight Connector 93">
              <a:extLst>
                <a:ext uri="{FF2B5EF4-FFF2-40B4-BE49-F238E27FC236}">
                  <a16:creationId xmlns:a16="http://schemas.microsoft.com/office/drawing/2014/main" id="{1A38D803-F854-4CC3-9F49-C9C1807A21B2}"/>
                </a:ext>
              </a:extLst>
            </p:cNvPr>
            <p:cNvCxnSpPr/>
            <p:nvPr/>
          </p:nvCxnSpPr>
          <p:spPr>
            <a:xfrm>
              <a:off x="1959587" y="2305558"/>
              <a:ext cx="70272" cy="227990"/>
            </a:xfrm>
            <a:prstGeom prst="line">
              <a:avLst/>
            </a:prstGeom>
            <a:ln w="3175" cmpd="sng"/>
          </p:spPr>
          <p:style>
            <a:lnRef idx="2">
              <a:schemeClr val="dk1"/>
            </a:lnRef>
            <a:fillRef idx="0">
              <a:schemeClr val="dk1"/>
            </a:fillRef>
            <a:effectRef idx="1">
              <a:schemeClr val="dk1"/>
            </a:effectRef>
            <a:fontRef idx="minor">
              <a:schemeClr val="tx1"/>
            </a:fontRef>
          </p:style>
        </p:cxnSp>
      </p:grpSp>
      <p:grpSp>
        <p:nvGrpSpPr>
          <p:cNvPr id="95" name="Group 94">
            <a:extLst>
              <a:ext uri="{FF2B5EF4-FFF2-40B4-BE49-F238E27FC236}">
                <a16:creationId xmlns:a16="http://schemas.microsoft.com/office/drawing/2014/main" id="{311539F0-294E-44BA-A194-D6B67774725F}"/>
              </a:ext>
            </a:extLst>
          </p:cNvPr>
          <p:cNvGrpSpPr/>
          <p:nvPr/>
        </p:nvGrpSpPr>
        <p:grpSpPr>
          <a:xfrm>
            <a:off x="7801730" y="4400918"/>
            <a:ext cx="715803" cy="866643"/>
            <a:chOff x="730972" y="895316"/>
            <a:chExt cx="2346392" cy="3617808"/>
          </a:xfrm>
        </p:grpSpPr>
        <p:pic>
          <p:nvPicPr>
            <p:cNvPr id="96" name="Picture 95" descr="cartoon-flamingo-8.gif">
              <a:extLst>
                <a:ext uri="{FF2B5EF4-FFF2-40B4-BE49-F238E27FC236}">
                  <a16:creationId xmlns:a16="http://schemas.microsoft.com/office/drawing/2014/main" id="{5966D592-67FF-4690-9A7B-D4741D5366FA}"/>
                </a:ext>
              </a:extLst>
            </p:cNvPr>
            <p:cNvPicPr>
              <a:picLocks noChangeAspect="1"/>
            </p:cNvPicPr>
            <p:nvPr/>
          </p:nvPicPr>
          <p:blipFill rotWithShape="1">
            <a:blip r:embed="rId37">
              <a:extLst>
                <a:ext uri="{BEBA8EAE-BF5A-486C-A8C5-ECC9F3942E4B}">
                  <a14:imgProps xmlns:a14="http://schemas.microsoft.com/office/drawing/2010/main">
                    <a14:imgLayer r:embed="rId38">
                      <a14:imgEffect>
                        <a14:backgroundRemoval t="4000" b="94500" l="11143" r="89429">
                          <a14:foregroundMark x1="41429" y1="7500" x2="44857" y2="16750"/>
                          <a14:foregroundMark x1="31429" y1="8750" x2="29714" y2="13250"/>
                          <a14:foregroundMark x1="21429" y1="20750" x2="27714" y2="23250"/>
                        </a14:backgroundRemoval>
                      </a14:imgEffect>
                    </a14:imgLayer>
                  </a14:imgProps>
                </a:ext>
                <a:ext uri="{28A0092B-C50C-407E-A947-70E740481C1C}">
                  <a14:useLocalDpi xmlns:a14="http://schemas.microsoft.com/office/drawing/2010/main" val="0"/>
                </a:ext>
              </a:extLst>
            </a:blip>
            <a:srcRect l="11483" t="3067" r="10405" b="4855"/>
            <a:stretch/>
          </p:blipFill>
          <p:spPr>
            <a:xfrm>
              <a:off x="730972" y="895316"/>
              <a:ext cx="2346392" cy="3161015"/>
            </a:xfrm>
            <a:prstGeom prst="rect">
              <a:avLst/>
            </a:prstGeom>
          </p:spPr>
        </p:pic>
        <p:cxnSp>
          <p:nvCxnSpPr>
            <p:cNvPr id="97" name="Straight Connector 96">
              <a:extLst>
                <a:ext uri="{FF2B5EF4-FFF2-40B4-BE49-F238E27FC236}">
                  <a16:creationId xmlns:a16="http://schemas.microsoft.com/office/drawing/2014/main" id="{72451D83-A485-491F-9BBF-F8C5FD9B54A2}"/>
                </a:ext>
              </a:extLst>
            </p:cNvPr>
            <p:cNvCxnSpPr/>
            <p:nvPr/>
          </p:nvCxnSpPr>
          <p:spPr>
            <a:xfrm>
              <a:off x="977675" y="3882749"/>
              <a:ext cx="1425395" cy="630375"/>
            </a:xfrm>
            <a:prstGeom prst="line">
              <a:avLst/>
            </a:prstGeom>
          </p:spPr>
          <p:style>
            <a:lnRef idx="2">
              <a:schemeClr val="dk1"/>
            </a:lnRef>
            <a:fillRef idx="0">
              <a:schemeClr val="dk1"/>
            </a:fillRef>
            <a:effectRef idx="1">
              <a:schemeClr val="dk1"/>
            </a:effectRef>
            <a:fontRef idx="minor">
              <a:schemeClr val="tx1"/>
            </a:fontRef>
          </p:style>
        </p:cxnSp>
        <p:cxnSp>
          <p:nvCxnSpPr>
            <p:cNvPr id="98" name="Straight Connector 97">
              <a:extLst>
                <a:ext uri="{FF2B5EF4-FFF2-40B4-BE49-F238E27FC236}">
                  <a16:creationId xmlns:a16="http://schemas.microsoft.com/office/drawing/2014/main" id="{3550999A-4D84-4012-A12D-4C9662634F29}"/>
                </a:ext>
              </a:extLst>
            </p:cNvPr>
            <p:cNvCxnSpPr/>
            <p:nvPr/>
          </p:nvCxnSpPr>
          <p:spPr>
            <a:xfrm flipV="1">
              <a:off x="858891" y="4056331"/>
              <a:ext cx="1617276" cy="234624"/>
            </a:xfrm>
            <a:prstGeom prst="line">
              <a:avLst/>
            </a:prstGeom>
          </p:spPr>
          <p:style>
            <a:lnRef idx="2">
              <a:schemeClr val="dk1"/>
            </a:lnRef>
            <a:fillRef idx="0">
              <a:schemeClr val="dk1"/>
            </a:fillRef>
            <a:effectRef idx="1">
              <a:schemeClr val="dk1"/>
            </a:effectRef>
            <a:fontRef idx="minor">
              <a:schemeClr val="tx1"/>
            </a:fontRef>
          </p:style>
        </p:cxnSp>
      </p:grpSp>
      <p:pic>
        <p:nvPicPr>
          <p:cNvPr id="99" name="Picture 2" descr="Image result for go noodle">
            <a:extLst>
              <a:ext uri="{FF2B5EF4-FFF2-40B4-BE49-F238E27FC236}">
                <a16:creationId xmlns:a16="http://schemas.microsoft.com/office/drawing/2014/main" id="{D1D6FC01-D62E-4CA6-80BE-71F43B8EE78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15695" y="5706630"/>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100" name="TextBox 99">
            <a:extLst>
              <a:ext uri="{FF2B5EF4-FFF2-40B4-BE49-F238E27FC236}">
                <a16:creationId xmlns:a16="http://schemas.microsoft.com/office/drawing/2014/main" id="{5D8D84CB-806A-4633-8C21-88D2B0252D4E}"/>
              </a:ext>
            </a:extLst>
          </p:cNvPr>
          <p:cNvSpPr txBox="1"/>
          <p:nvPr/>
        </p:nvSpPr>
        <p:spPr>
          <a:xfrm>
            <a:off x="8006827" y="68681"/>
            <a:ext cx="329991" cy="707886"/>
          </a:xfrm>
          <a:prstGeom prst="rect">
            <a:avLst/>
          </a:prstGeom>
          <a:noFill/>
        </p:spPr>
        <p:txBody>
          <a:bodyPr wrap="square" rtlCol="0">
            <a:spAutoFit/>
          </a:bodyPr>
          <a:lstStyle/>
          <a:p>
            <a:r>
              <a:rPr lang="en-GB" sz="4000" b="1" dirty="0">
                <a:solidFill>
                  <a:srgbClr val="FFFF00"/>
                </a:solidFill>
              </a:rPr>
              <a:t>C</a:t>
            </a:r>
          </a:p>
        </p:txBody>
      </p:sp>
      <p:pic>
        <p:nvPicPr>
          <p:cNvPr id="101" name="Picture 100" descr="Pig kick.jpg">
            <a:extLst>
              <a:ext uri="{FF2B5EF4-FFF2-40B4-BE49-F238E27FC236}">
                <a16:creationId xmlns:a16="http://schemas.microsoft.com/office/drawing/2014/main" id="{3BE0944F-6F6D-4A73-8E2E-7F4E8A238B30}"/>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2675" t="8327" r="36377" b="12685"/>
          <a:stretch/>
        </p:blipFill>
        <p:spPr>
          <a:xfrm>
            <a:off x="9232980" y="1067275"/>
            <a:ext cx="608419" cy="985196"/>
          </a:xfrm>
          <a:prstGeom prst="rect">
            <a:avLst/>
          </a:prstGeom>
        </p:spPr>
      </p:pic>
      <p:pic>
        <p:nvPicPr>
          <p:cNvPr id="102" name="Picture 101" descr="Twist.jpg">
            <a:extLst>
              <a:ext uri="{FF2B5EF4-FFF2-40B4-BE49-F238E27FC236}">
                <a16:creationId xmlns:a16="http://schemas.microsoft.com/office/drawing/2014/main" id="{97AB9875-757E-4A82-AA2D-0E20291D6C0B}"/>
              </a:ext>
            </a:extLst>
          </p:cNvPr>
          <p:cNvPicPr>
            <a:picLocks noChangeAspect="1"/>
          </p:cNvPicPr>
          <p:nvPr/>
        </p:nvPicPr>
        <p:blipFill rotWithShape="1">
          <a:blip r:embed="rId39">
            <a:extLst>
              <a:ext uri="{BEBA8EAE-BF5A-486C-A8C5-ECC9F3942E4B}">
                <a14:imgProps xmlns:a14="http://schemas.microsoft.com/office/drawing/2010/main">
                  <a14:imgLayer r:embed="rId40">
                    <a14:imgEffect>
                      <a14:backgroundRemoval t="5532" b="30426" l="11111" r="33111">
                        <a14:foregroundMark x1="16889" y1="28936" x2="24000" y2="28936"/>
                      </a14:backgroundRemoval>
                    </a14:imgEffect>
                  </a14:imgLayer>
                </a14:imgProps>
              </a:ext>
              <a:ext uri="{28A0092B-C50C-407E-A947-70E740481C1C}">
                <a14:useLocalDpi xmlns:a14="http://schemas.microsoft.com/office/drawing/2010/main" val="0"/>
              </a:ext>
            </a:extLst>
          </a:blip>
          <a:srcRect l="13407" t="4893" r="71421" b="68931"/>
          <a:stretch/>
        </p:blipFill>
        <p:spPr>
          <a:xfrm>
            <a:off x="9220375" y="3132334"/>
            <a:ext cx="633207" cy="1141047"/>
          </a:xfrm>
          <a:prstGeom prst="rect">
            <a:avLst/>
          </a:prstGeom>
        </p:spPr>
      </p:pic>
      <p:grpSp>
        <p:nvGrpSpPr>
          <p:cNvPr id="107" name="Group 106">
            <a:extLst>
              <a:ext uri="{FF2B5EF4-FFF2-40B4-BE49-F238E27FC236}">
                <a16:creationId xmlns:a16="http://schemas.microsoft.com/office/drawing/2014/main" id="{E81BACCE-C56A-4616-8D32-51EE407B0BE3}"/>
              </a:ext>
            </a:extLst>
          </p:cNvPr>
          <p:cNvGrpSpPr/>
          <p:nvPr/>
        </p:nvGrpSpPr>
        <p:grpSpPr>
          <a:xfrm>
            <a:off x="8933499" y="4465762"/>
            <a:ext cx="1089516" cy="801799"/>
            <a:chOff x="545474" y="1790633"/>
            <a:chExt cx="3450910" cy="1790632"/>
          </a:xfrm>
        </p:grpSpPr>
        <p:sp>
          <p:nvSpPr>
            <p:cNvPr id="108" name="Oval 107">
              <a:extLst>
                <a:ext uri="{FF2B5EF4-FFF2-40B4-BE49-F238E27FC236}">
                  <a16:creationId xmlns:a16="http://schemas.microsoft.com/office/drawing/2014/main" id="{5E42866C-4453-45D2-B3DF-BADF7E803A3E}"/>
                </a:ext>
              </a:extLst>
            </p:cNvPr>
            <p:cNvSpPr/>
            <p:nvPr/>
          </p:nvSpPr>
          <p:spPr>
            <a:xfrm>
              <a:off x="545474" y="3293485"/>
              <a:ext cx="1498492" cy="19185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109" name="Picture 108" descr="Hop to single leg row.jpg">
              <a:extLst>
                <a:ext uri="{FF2B5EF4-FFF2-40B4-BE49-F238E27FC236}">
                  <a16:creationId xmlns:a16="http://schemas.microsoft.com/office/drawing/2014/main" id="{D387D0FF-5578-49A9-8C88-9E5949E4AC97}"/>
                </a:ext>
              </a:extLst>
            </p:cNvPr>
            <p:cNvPicPr>
              <a:picLocks noChangeAspect="1"/>
            </p:cNvPicPr>
            <p:nvPr/>
          </p:nvPicPr>
          <p:blipFill rotWithShape="1">
            <a:blip r:embed="rId41">
              <a:extLst>
                <a:ext uri="{BEBA8EAE-BF5A-486C-A8C5-ECC9F3942E4B}">
                  <a14:imgProps xmlns:a14="http://schemas.microsoft.com/office/drawing/2010/main">
                    <a14:imgLayer r:embed="rId42">
                      <a14:imgEffect>
                        <a14:backgroundRemoval t="2979" b="31277" l="40667" r="91778">
                          <a14:foregroundMark x1="85333" y1="6383" x2="80222" y2="26383"/>
                          <a14:foregroundMark x1="88667" y1="9362" x2="88000" y2="12128"/>
                        </a14:backgroundRemoval>
                      </a14:imgEffect>
                    </a14:imgLayer>
                  </a14:imgProps>
                </a:ext>
                <a:ext uri="{28A0092B-C50C-407E-A947-70E740481C1C}">
                  <a14:useLocalDpi xmlns:a14="http://schemas.microsoft.com/office/drawing/2010/main" val="0"/>
                </a:ext>
              </a:extLst>
            </a:blip>
            <a:srcRect l="40606" t="3097" r="8657" b="68763"/>
            <a:stretch/>
          </p:blipFill>
          <p:spPr>
            <a:xfrm>
              <a:off x="618571" y="1790633"/>
              <a:ext cx="3091111" cy="1790632"/>
            </a:xfrm>
            <a:prstGeom prst="rect">
              <a:avLst/>
            </a:prstGeom>
            <a:effectLst>
              <a:outerShdw blurRad="76200" dist="12700" dir="8100000" sy="-23000" kx="800400" algn="br" rotWithShape="0">
                <a:prstClr val="black">
                  <a:alpha val="20000"/>
                </a:prstClr>
              </a:outerShdw>
            </a:effectLst>
          </p:spPr>
        </p:pic>
        <p:sp>
          <p:nvSpPr>
            <p:cNvPr id="110" name="Oval 109">
              <a:extLst>
                <a:ext uri="{FF2B5EF4-FFF2-40B4-BE49-F238E27FC236}">
                  <a16:creationId xmlns:a16="http://schemas.microsoft.com/office/drawing/2014/main" id="{391C862C-D056-4540-A997-803EE827C85A}"/>
                </a:ext>
              </a:extLst>
            </p:cNvPr>
            <p:cNvSpPr/>
            <p:nvPr/>
          </p:nvSpPr>
          <p:spPr>
            <a:xfrm>
              <a:off x="2497892" y="3302621"/>
              <a:ext cx="1498492" cy="19185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pic>
        <p:nvPicPr>
          <p:cNvPr id="111" name="Picture 2" descr="Image result for go noodle">
            <a:extLst>
              <a:ext uri="{FF2B5EF4-FFF2-40B4-BE49-F238E27FC236}">
                <a16:creationId xmlns:a16="http://schemas.microsoft.com/office/drawing/2014/main" id="{936BA10B-7D93-486A-B652-EDD32CEEE0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19321" y="5697386"/>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112" name="TextBox 111">
            <a:extLst>
              <a:ext uri="{FF2B5EF4-FFF2-40B4-BE49-F238E27FC236}">
                <a16:creationId xmlns:a16="http://schemas.microsoft.com/office/drawing/2014/main" id="{A2BBF940-B530-4672-AE92-118910C42F3F}"/>
              </a:ext>
            </a:extLst>
          </p:cNvPr>
          <p:cNvSpPr txBox="1"/>
          <p:nvPr/>
        </p:nvSpPr>
        <p:spPr>
          <a:xfrm>
            <a:off x="9300914" y="61464"/>
            <a:ext cx="329991" cy="707886"/>
          </a:xfrm>
          <a:prstGeom prst="rect">
            <a:avLst/>
          </a:prstGeom>
          <a:noFill/>
        </p:spPr>
        <p:txBody>
          <a:bodyPr wrap="square" rtlCol="0">
            <a:spAutoFit/>
          </a:bodyPr>
          <a:lstStyle/>
          <a:p>
            <a:r>
              <a:rPr lang="en-GB" sz="4000" b="1" dirty="0">
                <a:solidFill>
                  <a:srgbClr val="FFFF00"/>
                </a:solidFill>
              </a:rPr>
              <a:t>A</a:t>
            </a:r>
          </a:p>
        </p:txBody>
      </p:sp>
      <p:grpSp>
        <p:nvGrpSpPr>
          <p:cNvPr id="113" name="Group 112">
            <a:extLst>
              <a:ext uri="{FF2B5EF4-FFF2-40B4-BE49-F238E27FC236}">
                <a16:creationId xmlns:a16="http://schemas.microsoft.com/office/drawing/2014/main" id="{1BABE9A8-6449-4937-973B-814EE0EC77F3}"/>
              </a:ext>
            </a:extLst>
          </p:cNvPr>
          <p:cNvGrpSpPr/>
          <p:nvPr/>
        </p:nvGrpSpPr>
        <p:grpSpPr>
          <a:xfrm>
            <a:off x="10522974" y="1083415"/>
            <a:ext cx="939397" cy="913363"/>
            <a:chOff x="617261" y="1503123"/>
            <a:chExt cx="5197032" cy="4755571"/>
          </a:xfrm>
        </p:grpSpPr>
        <p:pic>
          <p:nvPicPr>
            <p:cNvPr id="114" name="Picture 113" descr="Rabbit.jpg">
              <a:extLst>
                <a:ext uri="{FF2B5EF4-FFF2-40B4-BE49-F238E27FC236}">
                  <a16:creationId xmlns:a16="http://schemas.microsoft.com/office/drawing/2014/main" id="{AD65C918-8ECE-4723-9E23-22097B32F91B}"/>
                </a:ext>
              </a:extLst>
            </p:cNvPr>
            <p:cNvPicPr>
              <a:picLocks noChangeAspect="1"/>
            </p:cNvPicPr>
            <p:nvPr/>
          </p:nvPicPr>
          <p:blipFill rotWithShape="1">
            <a:blip r:embed="rId43">
              <a:extLst>
                <a:ext uri="{BEBA8EAE-BF5A-486C-A8C5-ECC9F3942E4B}">
                  <a14:imgProps xmlns:a14="http://schemas.microsoft.com/office/drawing/2010/main">
                    <a14:imgLayer r:embed="rId44">
                      <a14:imgEffect>
                        <a14:backgroundRemoval t="9667" b="90000" l="2754" r="96902">
                          <a14:foregroundMark x1="4991" y1="9833" x2="9466" y2="28000"/>
                          <a14:foregroundMark x1="27367" y1="33667" x2="38554" y2="34333"/>
                          <a14:foregroundMark x1="27022" y1="31167" x2="29260" y2="35667"/>
                          <a14:foregroundMark x1="90878" y1="18333" x2="90878" y2="18333"/>
                          <a14:foregroundMark x1="92943" y1="30667" x2="96902" y2="38667"/>
                          <a14:foregroundMark x1="2754" y1="37833" x2="2926" y2="41000"/>
                        </a14:backgroundRemoval>
                      </a14:imgEffect>
                    </a14:imgLayer>
                  </a14:imgProps>
                </a:ext>
                <a:ext uri="{28A0092B-C50C-407E-A947-70E740481C1C}">
                  <a14:useLocalDpi xmlns:a14="http://schemas.microsoft.com/office/drawing/2010/main" val="0"/>
                </a:ext>
              </a:extLst>
            </a:blip>
            <a:srcRect b="21533"/>
            <a:stretch/>
          </p:blipFill>
          <p:spPr>
            <a:xfrm>
              <a:off x="617261" y="1503123"/>
              <a:ext cx="5197032" cy="4211338"/>
            </a:xfrm>
            <a:prstGeom prst="rect">
              <a:avLst/>
            </a:prstGeom>
          </p:spPr>
        </p:pic>
        <p:cxnSp>
          <p:nvCxnSpPr>
            <p:cNvPr id="115" name="Straight Connector 114">
              <a:extLst>
                <a:ext uri="{FF2B5EF4-FFF2-40B4-BE49-F238E27FC236}">
                  <a16:creationId xmlns:a16="http://schemas.microsoft.com/office/drawing/2014/main" id="{3C8DC9F1-BF82-485B-A5DE-4EF3C4A5C17C}"/>
                </a:ext>
              </a:extLst>
            </p:cNvPr>
            <p:cNvCxnSpPr/>
            <p:nvPr/>
          </p:nvCxnSpPr>
          <p:spPr>
            <a:xfrm>
              <a:off x="3810202" y="5714461"/>
              <a:ext cx="479516" cy="544233"/>
            </a:xfrm>
            <a:prstGeom prst="line">
              <a:avLst/>
            </a:prstGeom>
            <a:ln/>
          </p:spPr>
          <p:style>
            <a:lnRef idx="3">
              <a:schemeClr val="dk1"/>
            </a:lnRef>
            <a:fillRef idx="0">
              <a:schemeClr val="dk1"/>
            </a:fillRef>
            <a:effectRef idx="2">
              <a:schemeClr val="dk1"/>
            </a:effectRef>
            <a:fontRef idx="minor">
              <a:schemeClr val="tx1"/>
            </a:fontRef>
          </p:style>
        </p:cxnSp>
        <p:cxnSp>
          <p:nvCxnSpPr>
            <p:cNvPr id="116" name="Straight Connector 115">
              <a:extLst>
                <a:ext uri="{FF2B5EF4-FFF2-40B4-BE49-F238E27FC236}">
                  <a16:creationId xmlns:a16="http://schemas.microsoft.com/office/drawing/2014/main" id="{48FCA70C-BC61-472B-8301-3861289570F9}"/>
                </a:ext>
              </a:extLst>
            </p:cNvPr>
            <p:cNvCxnSpPr/>
            <p:nvPr/>
          </p:nvCxnSpPr>
          <p:spPr>
            <a:xfrm>
              <a:off x="2686297" y="5714461"/>
              <a:ext cx="479516" cy="544233"/>
            </a:xfrm>
            <a:prstGeom prst="line">
              <a:avLst/>
            </a:prstGeom>
            <a:ln/>
          </p:spPr>
          <p:style>
            <a:lnRef idx="3">
              <a:schemeClr val="dk1"/>
            </a:lnRef>
            <a:fillRef idx="0">
              <a:schemeClr val="dk1"/>
            </a:fillRef>
            <a:effectRef idx="2">
              <a:schemeClr val="dk1"/>
            </a:effectRef>
            <a:fontRef idx="minor">
              <a:schemeClr val="tx1"/>
            </a:fontRef>
          </p:style>
        </p:cxnSp>
        <p:cxnSp>
          <p:nvCxnSpPr>
            <p:cNvPr id="117" name="Straight Connector 116">
              <a:extLst>
                <a:ext uri="{FF2B5EF4-FFF2-40B4-BE49-F238E27FC236}">
                  <a16:creationId xmlns:a16="http://schemas.microsoft.com/office/drawing/2014/main" id="{BDE07684-A844-426C-A0D5-E9195AA0CFEF}"/>
                </a:ext>
              </a:extLst>
            </p:cNvPr>
            <p:cNvCxnSpPr/>
            <p:nvPr/>
          </p:nvCxnSpPr>
          <p:spPr>
            <a:xfrm>
              <a:off x="3379651" y="5594744"/>
              <a:ext cx="479516" cy="544233"/>
            </a:xfrm>
            <a:prstGeom prst="line">
              <a:avLst/>
            </a:prstGeom>
            <a:ln/>
          </p:spPr>
          <p:style>
            <a:lnRef idx="3">
              <a:schemeClr val="dk1"/>
            </a:lnRef>
            <a:fillRef idx="0">
              <a:schemeClr val="dk1"/>
            </a:fillRef>
            <a:effectRef idx="2">
              <a:schemeClr val="dk1"/>
            </a:effectRef>
            <a:fontRef idx="minor">
              <a:schemeClr val="tx1"/>
            </a:fontRef>
          </p:style>
        </p:cxnSp>
        <p:cxnSp>
          <p:nvCxnSpPr>
            <p:cNvPr id="118" name="Straight Connector 117">
              <a:extLst>
                <a:ext uri="{FF2B5EF4-FFF2-40B4-BE49-F238E27FC236}">
                  <a16:creationId xmlns:a16="http://schemas.microsoft.com/office/drawing/2014/main" id="{654B7BCF-544E-4BB3-BCD3-6311DA6DDF89}"/>
                </a:ext>
              </a:extLst>
            </p:cNvPr>
            <p:cNvCxnSpPr/>
            <p:nvPr/>
          </p:nvCxnSpPr>
          <p:spPr>
            <a:xfrm>
              <a:off x="3139893" y="5714461"/>
              <a:ext cx="479516" cy="544233"/>
            </a:xfrm>
            <a:prstGeom prst="line">
              <a:avLst/>
            </a:prstGeom>
            <a:ln/>
          </p:spPr>
          <p:style>
            <a:lnRef idx="3">
              <a:schemeClr val="dk1"/>
            </a:lnRef>
            <a:fillRef idx="0">
              <a:schemeClr val="dk1"/>
            </a:fillRef>
            <a:effectRef idx="2">
              <a:schemeClr val="dk1"/>
            </a:effectRef>
            <a:fontRef idx="minor">
              <a:schemeClr val="tx1"/>
            </a:fontRef>
          </p:style>
        </p:cxnSp>
      </p:grpSp>
      <p:pic>
        <p:nvPicPr>
          <p:cNvPr id="119" name="Picture 118" descr="Image result for cartoon side lunge">
            <a:extLst>
              <a:ext uri="{FF2B5EF4-FFF2-40B4-BE49-F238E27FC236}">
                <a16:creationId xmlns:a16="http://schemas.microsoft.com/office/drawing/2014/main" id="{633032EC-FC09-4B1F-B6EA-B4CE77BE85B1}"/>
              </a:ext>
            </a:extLst>
          </p:cNvPr>
          <p:cNvPicPr>
            <a:picLocks noChangeAspect="1" noChangeArrowheads="1"/>
          </p:cNvPicPr>
          <p:nvPr/>
        </p:nvPicPr>
        <p:blipFill>
          <a:blip r:embed="rId4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77382" y="2102880"/>
            <a:ext cx="1194377" cy="1035127"/>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0" descr="Image result for cartoon thinking">
            <a:extLst>
              <a:ext uri="{FF2B5EF4-FFF2-40B4-BE49-F238E27FC236}">
                <a16:creationId xmlns:a16="http://schemas.microsoft.com/office/drawing/2014/main" id="{4176BD72-4C71-4AA0-B165-F3692268140F}"/>
              </a:ext>
            </a:extLst>
          </p:cNvPr>
          <p:cNvPicPr>
            <a:picLocks noChangeAspect="1" noChangeArrowheads="1"/>
          </p:cNvPicPr>
          <p:nvPr/>
        </p:nvPicPr>
        <p:blipFill>
          <a:blip r:embed="rId4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69940" y="3107999"/>
            <a:ext cx="1179273" cy="1141999"/>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2" descr="https://previews.123rf.com/images/jaaakworks/jaaakworks1708/jaaakworks170800080/84280579-cartoon-set-of-a-woman-doing-exercises-for-health-and-fitness.jpg">
            <a:extLst>
              <a:ext uri="{FF2B5EF4-FFF2-40B4-BE49-F238E27FC236}">
                <a16:creationId xmlns:a16="http://schemas.microsoft.com/office/drawing/2014/main" id="{4AFECBBD-7D12-4AB8-ADA2-C145A4D0F94C}"/>
              </a:ext>
            </a:extLst>
          </p:cNvPr>
          <p:cNvPicPr>
            <a:picLocks noChangeAspect="1" noChangeArrowheads="1"/>
          </p:cNvPicPr>
          <p:nvPr/>
        </p:nvPicPr>
        <p:blipFill rotWithShape="1">
          <a:blip r:embed="rId47">
            <a:clrChange>
              <a:clrFrom>
                <a:srgbClr val="FEFFDF"/>
              </a:clrFrom>
              <a:clrTo>
                <a:srgbClr val="FEFFDF">
                  <a:alpha val="0"/>
                </a:srgbClr>
              </a:clrTo>
            </a:clrChange>
            <a:extLst>
              <a:ext uri="{28A0092B-C50C-407E-A947-70E740481C1C}">
                <a14:useLocalDpi xmlns:a14="http://schemas.microsoft.com/office/drawing/2010/main" val="0"/>
              </a:ext>
            </a:extLst>
          </a:blip>
          <a:srcRect l="39952" t="38841" r="39767" b="37005"/>
          <a:stretch/>
        </p:blipFill>
        <p:spPr bwMode="auto">
          <a:xfrm>
            <a:off x="9116173" y="2103122"/>
            <a:ext cx="867479" cy="1034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68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ABC3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DFEE52A-D548-4F1F-B38D-896F19D46619}"/>
              </a:ext>
            </a:extLst>
          </p:cNvPr>
          <p:cNvSpPr txBox="1"/>
          <p:nvPr/>
        </p:nvSpPr>
        <p:spPr>
          <a:xfrm>
            <a:off x="7262190" y="1058737"/>
            <a:ext cx="4679641" cy="461665"/>
          </a:xfrm>
          <a:prstGeom prst="rect">
            <a:avLst/>
          </a:prstGeom>
          <a:noFill/>
        </p:spPr>
        <p:txBody>
          <a:bodyPr wrap="square" rtlCol="0">
            <a:spAutoFit/>
          </a:bodyPr>
          <a:lstStyle/>
          <a:p>
            <a:pPr lvl="5"/>
            <a:endParaRPr lang="en-GB" sz="2400" b="1" dirty="0"/>
          </a:p>
        </p:txBody>
      </p:sp>
      <p:sp>
        <p:nvSpPr>
          <p:cNvPr id="5" name="Title 1">
            <a:extLst>
              <a:ext uri="{FF2B5EF4-FFF2-40B4-BE49-F238E27FC236}">
                <a16:creationId xmlns:a16="http://schemas.microsoft.com/office/drawing/2014/main" id="{0CFE53AF-D5F6-47F5-A28A-5EF3CB30E907}"/>
              </a:ext>
            </a:extLst>
          </p:cNvPr>
          <p:cNvSpPr txBox="1">
            <a:spLocks/>
          </p:cNvSpPr>
          <p:nvPr/>
        </p:nvSpPr>
        <p:spPr>
          <a:xfrm>
            <a:off x="128553" y="347102"/>
            <a:ext cx="10444706" cy="899639"/>
          </a:xfrm>
          <a:prstGeom prst="rect">
            <a:avLst/>
          </a:prstGeom>
        </p:spPr>
        <p:txBody>
          <a:bodyPr vert="horz" lIns="91440" tIns="45720" rIns="91440" bIns="45720" rtlCol="0" anchor="ctr">
            <a:normAutofit/>
          </a:bodyPr>
          <a:lstStyle>
            <a:lvl1pPr algn="ctr" defTabSz="914400" rtl="0" eaLnBrk="1" latinLnBrk="0" hangingPunct="1">
              <a:lnSpc>
                <a:spcPct val="80000"/>
              </a:lnSpc>
              <a:spcBef>
                <a:spcPct val="0"/>
              </a:spcBef>
              <a:buNone/>
              <a:defRPr sz="6000" b="0" kern="1200" cap="all" spc="150" baseline="0">
                <a:solidFill>
                  <a:schemeClr val="bg1"/>
                </a:solidFill>
                <a:latin typeface="+mj-lt"/>
                <a:ea typeface="+mj-ea"/>
                <a:cs typeface="+mj-cs"/>
              </a:defRPr>
            </a:lvl1pPr>
          </a:lstStyle>
          <a:p>
            <a:r>
              <a:rPr lang="en-US" sz="4800" b="1" dirty="0">
                <a:solidFill>
                  <a:schemeClr val="accent1"/>
                </a:solidFill>
                <a:latin typeface="Segoe UI" panose="020B0502040204020203" pitchFamily="34" charset="0"/>
                <a:cs typeface="Segoe UI" panose="020B0502040204020203" pitchFamily="34" charset="0"/>
              </a:rPr>
              <a:t>Forward and back jumps</a:t>
            </a:r>
          </a:p>
        </p:txBody>
      </p:sp>
      <p:sp>
        <p:nvSpPr>
          <p:cNvPr id="3" name="TextBox 2">
            <a:extLst>
              <a:ext uri="{FF2B5EF4-FFF2-40B4-BE49-F238E27FC236}">
                <a16:creationId xmlns:a16="http://schemas.microsoft.com/office/drawing/2014/main" id="{5DB571E3-200B-4CC1-9000-AB7A9ED5F7D0}"/>
              </a:ext>
            </a:extLst>
          </p:cNvPr>
          <p:cNvSpPr txBox="1"/>
          <p:nvPr/>
        </p:nvSpPr>
        <p:spPr>
          <a:xfrm>
            <a:off x="6563476" y="1554969"/>
            <a:ext cx="5516873" cy="4524315"/>
          </a:xfrm>
          <a:prstGeom prst="rect">
            <a:avLst/>
          </a:prstGeom>
          <a:noFill/>
        </p:spPr>
        <p:txBody>
          <a:bodyPr wrap="square" rtlCol="0">
            <a:spAutoFit/>
          </a:bodyPr>
          <a:lstStyle/>
          <a:p>
            <a:pPr marL="285750" indent="-285750">
              <a:buFont typeface="Arial" panose="020B0604020202020204" pitchFamily="34" charset="0"/>
              <a:buChar char="•"/>
            </a:pPr>
            <a:r>
              <a:rPr lang="en-GB" sz="2400" dirty="0"/>
              <a:t>Start with two feet on the floor, hands by your side and you can put your feet apart or together.</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Bend your knees to help you jump!</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Jump forwards and backwards whilst keeping your body all in a line.</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Got that? Why not put your pencil case on the round and see can you jump over that! </a:t>
            </a:r>
            <a:r>
              <a:rPr lang="en-GB" sz="2400" b="1" dirty="0">
                <a:solidFill>
                  <a:srgbClr val="FF0000"/>
                </a:solidFill>
              </a:rPr>
              <a:t>Be careful not to trip though!</a:t>
            </a:r>
          </a:p>
        </p:txBody>
      </p:sp>
      <p:grpSp>
        <p:nvGrpSpPr>
          <p:cNvPr id="9" name="Group 8">
            <a:extLst>
              <a:ext uri="{FF2B5EF4-FFF2-40B4-BE49-F238E27FC236}">
                <a16:creationId xmlns:a16="http://schemas.microsoft.com/office/drawing/2014/main" id="{15F8DC78-CA31-4459-9B9E-7FECAA535795}"/>
              </a:ext>
            </a:extLst>
          </p:cNvPr>
          <p:cNvGrpSpPr/>
          <p:nvPr/>
        </p:nvGrpSpPr>
        <p:grpSpPr>
          <a:xfrm>
            <a:off x="2343611" y="1381192"/>
            <a:ext cx="4219865" cy="4446337"/>
            <a:chOff x="617261" y="1503123"/>
            <a:chExt cx="5197032" cy="4755571"/>
          </a:xfrm>
        </p:grpSpPr>
        <p:pic>
          <p:nvPicPr>
            <p:cNvPr id="11" name="Picture 10" descr="Rabbit.jpg">
              <a:extLst>
                <a:ext uri="{FF2B5EF4-FFF2-40B4-BE49-F238E27FC236}">
                  <a16:creationId xmlns:a16="http://schemas.microsoft.com/office/drawing/2014/main" id="{C1C55536-2467-478F-9A57-1B2FE0AF164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667" b="90000" l="2754" r="96902">
                          <a14:foregroundMark x1="4991" y1="9833" x2="9466" y2="28000"/>
                          <a14:foregroundMark x1="27367" y1="33667" x2="38554" y2="34333"/>
                          <a14:foregroundMark x1="27022" y1="31167" x2="29260" y2="35667"/>
                          <a14:foregroundMark x1="90878" y1="18333" x2="90878" y2="18333"/>
                          <a14:foregroundMark x1="92943" y1="30667" x2="96902" y2="38667"/>
                          <a14:foregroundMark x1="2754" y1="37833" x2="2926" y2="41000"/>
                        </a14:backgroundRemoval>
                      </a14:imgEffect>
                    </a14:imgLayer>
                  </a14:imgProps>
                </a:ext>
                <a:ext uri="{28A0092B-C50C-407E-A947-70E740481C1C}">
                  <a14:useLocalDpi xmlns:a14="http://schemas.microsoft.com/office/drawing/2010/main" val="0"/>
                </a:ext>
              </a:extLst>
            </a:blip>
            <a:srcRect b="21533"/>
            <a:stretch/>
          </p:blipFill>
          <p:spPr>
            <a:xfrm>
              <a:off x="617261" y="1503123"/>
              <a:ext cx="5197032" cy="4211338"/>
            </a:xfrm>
            <a:prstGeom prst="rect">
              <a:avLst/>
            </a:prstGeom>
          </p:spPr>
        </p:pic>
        <p:cxnSp>
          <p:nvCxnSpPr>
            <p:cNvPr id="12" name="Straight Connector 11">
              <a:extLst>
                <a:ext uri="{FF2B5EF4-FFF2-40B4-BE49-F238E27FC236}">
                  <a16:creationId xmlns:a16="http://schemas.microsoft.com/office/drawing/2014/main" id="{2EA84505-19A0-41F9-8BA7-0965E70756BA}"/>
                </a:ext>
              </a:extLst>
            </p:cNvPr>
            <p:cNvCxnSpPr/>
            <p:nvPr/>
          </p:nvCxnSpPr>
          <p:spPr>
            <a:xfrm>
              <a:off x="3810202" y="5714461"/>
              <a:ext cx="479516" cy="544233"/>
            </a:xfrm>
            <a:prstGeom prst="line">
              <a:avLst/>
            </a:prstGeom>
            <a:ln/>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a16="http://schemas.microsoft.com/office/drawing/2014/main" id="{4F6BDCB0-67C1-4A49-9D9C-AE5DEC529413}"/>
                </a:ext>
              </a:extLst>
            </p:cNvPr>
            <p:cNvCxnSpPr/>
            <p:nvPr/>
          </p:nvCxnSpPr>
          <p:spPr>
            <a:xfrm>
              <a:off x="2686297" y="5714461"/>
              <a:ext cx="479516" cy="544233"/>
            </a:xfrm>
            <a:prstGeom prst="line">
              <a:avLst/>
            </a:prstGeom>
            <a:ln/>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2DF50E4E-FBFD-4DB9-8B97-0704F448EDC7}"/>
                </a:ext>
              </a:extLst>
            </p:cNvPr>
            <p:cNvCxnSpPr/>
            <p:nvPr/>
          </p:nvCxnSpPr>
          <p:spPr>
            <a:xfrm>
              <a:off x="3379651" y="5594744"/>
              <a:ext cx="479516" cy="544233"/>
            </a:xfrm>
            <a:prstGeom prst="line">
              <a:avLst/>
            </a:prstGeom>
            <a:ln/>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DEB07A39-3F85-42CE-8617-8D67C7D29D6B}"/>
                </a:ext>
              </a:extLst>
            </p:cNvPr>
            <p:cNvCxnSpPr/>
            <p:nvPr/>
          </p:nvCxnSpPr>
          <p:spPr>
            <a:xfrm>
              <a:off x="3139893" y="5714461"/>
              <a:ext cx="479516" cy="544233"/>
            </a:xfrm>
            <a:prstGeom prst="line">
              <a:avLst/>
            </a:prstGeom>
            <a:ln/>
          </p:spPr>
          <p:style>
            <a:lnRef idx="3">
              <a:schemeClr val="dk1"/>
            </a:lnRef>
            <a:fillRef idx="0">
              <a:schemeClr val="dk1"/>
            </a:fillRef>
            <a:effectRef idx="2">
              <a:schemeClr val="dk1"/>
            </a:effectRef>
            <a:fontRef idx="minor">
              <a:schemeClr val="tx1"/>
            </a:fontRef>
          </p:style>
        </p:cxnSp>
      </p:grpSp>
      <p:sp>
        <p:nvSpPr>
          <p:cNvPr id="7" name="Speech Bubble: Rectangle with Corners Rounded 6">
            <a:extLst>
              <a:ext uri="{FF2B5EF4-FFF2-40B4-BE49-F238E27FC236}">
                <a16:creationId xmlns:a16="http://schemas.microsoft.com/office/drawing/2014/main" id="{76E9BEA8-9E5B-4FFB-8A9B-C994699A7B5F}"/>
              </a:ext>
            </a:extLst>
          </p:cNvPr>
          <p:cNvSpPr/>
          <p:nvPr/>
        </p:nvSpPr>
        <p:spPr>
          <a:xfrm>
            <a:off x="111651" y="3779456"/>
            <a:ext cx="2674366" cy="2854594"/>
          </a:xfrm>
          <a:prstGeom prst="wedgeRoundRectCallout">
            <a:avLst>
              <a:gd name="adj1" fmla="val 67519"/>
              <a:gd name="adj2" fmla="val -64918"/>
              <a:gd name="adj3" fmla="val 16667"/>
            </a:avLst>
          </a:prstGeom>
          <a:solidFill>
            <a:schemeClr val="bg2">
              <a:lumMod val="40000"/>
              <a:lumOff val="60000"/>
            </a:schemeClr>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7030A0"/>
                </a:solidFill>
              </a:rPr>
              <a:t>Nice hopping guys! Can you remember why bending your knees helps you jump and land? </a:t>
            </a:r>
          </a:p>
          <a:p>
            <a:pPr algn="ctr"/>
            <a:r>
              <a:rPr lang="en-GB" sz="2000" b="1" dirty="0">
                <a:solidFill>
                  <a:srgbClr val="7030A0"/>
                </a:solidFill>
              </a:rPr>
              <a:t>TIP: Think how a spring works!</a:t>
            </a:r>
          </a:p>
        </p:txBody>
      </p:sp>
    </p:spTree>
    <p:extLst>
      <p:ext uri="{BB962C8B-B14F-4D97-AF65-F5344CB8AC3E}">
        <p14:creationId xmlns:p14="http://schemas.microsoft.com/office/powerpoint/2010/main" val="86784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AB9E2D9-55F1-459F-B17E-E4A828DEA5D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90311" y="5413869"/>
            <a:ext cx="1126435" cy="985197"/>
          </a:xfrm>
          <a:prstGeom prst="rect">
            <a:avLst/>
          </a:prstGeom>
        </p:spPr>
      </p:pic>
      <p:pic>
        <p:nvPicPr>
          <p:cNvPr id="26" name="Picture 25">
            <a:extLst>
              <a:ext uri="{FF2B5EF4-FFF2-40B4-BE49-F238E27FC236}">
                <a16:creationId xmlns:a16="http://schemas.microsoft.com/office/drawing/2014/main" id="{FFA16E60-895B-4810-B82D-82C6FD7C710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90313" y="4324924"/>
            <a:ext cx="1126435" cy="985197"/>
          </a:xfrm>
          <a:prstGeom prst="rect">
            <a:avLst/>
          </a:prstGeom>
        </p:spPr>
      </p:pic>
      <p:pic>
        <p:nvPicPr>
          <p:cNvPr id="27" name="Picture 26">
            <a:extLst>
              <a:ext uri="{FF2B5EF4-FFF2-40B4-BE49-F238E27FC236}">
                <a16:creationId xmlns:a16="http://schemas.microsoft.com/office/drawing/2014/main" id="{8E985E6F-F99D-4673-947F-5DEF76CB24F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90313" y="3235977"/>
            <a:ext cx="1126435" cy="985197"/>
          </a:xfrm>
          <a:prstGeom prst="rect">
            <a:avLst/>
          </a:prstGeom>
        </p:spPr>
      </p:pic>
      <p:pic>
        <p:nvPicPr>
          <p:cNvPr id="28" name="Picture 27">
            <a:extLst>
              <a:ext uri="{FF2B5EF4-FFF2-40B4-BE49-F238E27FC236}">
                <a16:creationId xmlns:a16="http://schemas.microsoft.com/office/drawing/2014/main" id="{0DCB43E7-439F-4E19-8BDA-61147F6A4A1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43929" y="2144226"/>
            <a:ext cx="1126435" cy="985197"/>
          </a:xfrm>
          <a:prstGeom prst="rect">
            <a:avLst/>
          </a:prstGeom>
        </p:spPr>
      </p:pic>
      <p:sp>
        <p:nvSpPr>
          <p:cNvPr id="48" name="TextBox 47">
            <a:extLst>
              <a:ext uri="{FF2B5EF4-FFF2-40B4-BE49-F238E27FC236}">
                <a16:creationId xmlns:a16="http://schemas.microsoft.com/office/drawing/2014/main" id="{BD178CCD-0D25-4BA5-A514-976151A20923}"/>
              </a:ext>
            </a:extLst>
          </p:cNvPr>
          <p:cNvSpPr txBox="1"/>
          <p:nvPr/>
        </p:nvSpPr>
        <p:spPr>
          <a:xfrm>
            <a:off x="755372" y="562036"/>
            <a:ext cx="1219200" cy="461665"/>
          </a:xfrm>
          <a:prstGeom prst="rect">
            <a:avLst/>
          </a:prstGeom>
          <a:noFill/>
        </p:spPr>
        <p:txBody>
          <a:bodyPr wrap="square" rtlCol="0">
            <a:spAutoFit/>
          </a:bodyPr>
          <a:lstStyle/>
          <a:p>
            <a:r>
              <a:rPr lang="en-GB" sz="2400" b="1" dirty="0"/>
              <a:t>Week 1</a:t>
            </a:r>
          </a:p>
        </p:txBody>
      </p:sp>
      <p:sp>
        <p:nvSpPr>
          <p:cNvPr id="49" name="TextBox 48">
            <a:extLst>
              <a:ext uri="{FF2B5EF4-FFF2-40B4-BE49-F238E27FC236}">
                <a16:creationId xmlns:a16="http://schemas.microsoft.com/office/drawing/2014/main" id="{908735A0-4E28-4501-8257-1098FAF0AFBA}"/>
              </a:ext>
            </a:extLst>
          </p:cNvPr>
          <p:cNvSpPr txBox="1"/>
          <p:nvPr/>
        </p:nvSpPr>
        <p:spPr>
          <a:xfrm>
            <a:off x="2120344" y="577826"/>
            <a:ext cx="1219200" cy="461665"/>
          </a:xfrm>
          <a:prstGeom prst="rect">
            <a:avLst/>
          </a:prstGeom>
          <a:noFill/>
        </p:spPr>
        <p:txBody>
          <a:bodyPr wrap="square" rtlCol="0">
            <a:spAutoFit/>
          </a:bodyPr>
          <a:lstStyle/>
          <a:p>
            <a:r>
              <a:rPr lang="en-GB" sz="2400" b="1" dirty="0"/>
              <a:t>Week 2</a:t>
            </a:r>
          </a:p>
        </p:txBody>
      </p:sp>
      <p:sp>
        <p:nvSpPr>
          <p:cNvPr id="50" name="TextBox 49">
            <a:extLst>
              <a:ext uri="{FF2B5EF4-FFF2-40B4-BE49-F238E27FC236}">
                <a16:creationId xmlns:a16="http://schemas.microsoft.com/office/drawing/2014/main" id="{BBD3CBE0-4816-4D69-9463-222037086E6F}"/>
              </a:ext>
            </a:extLst>
          </p:cNvPr>
          <p:cNvSpPr txBox="1"/>
          <p:nvPr/>
        </p:nvSpPr>
        <p:spPr>
          <a:xfrm>
            <a:off x="3511824" y="593433"/>
            <a:ext cx="1219200" cy="461665"/>
          </a:xfrm>
          <a:prstGeom prst="rect">
            <a:avLst/>
          </a:prstGeom>
          <a:noFill/>
        </p:spPr>
        <p:txBody>
          <a:bodyPr wrap="square" rtlCol="0">
            <a:spAutoFit/>
          </a:bodyPr>
          <a:lstStyle/>
          <a:p>
            <a:r>
              <a:rPr lang="en-GB" sz="2400" b="1" dirty="0"/>
              <a:t>Week 3</a:t>
            </a:r>
          </a:p>
        </p:txBody>
      </p:sp>
      <p:sp>
        <p:nvSpPr>
          <p:cNvPr id="51" name="TextBox 50">
            <a:extLst>
              <a:ext uri="{FF2B5EF4-FFF2-40B4-BE49-F238E27FC236}">
                <a16:creationId xmlns:a16="http://schemas.microsoft.com/office/drawing/2014/main" id="{4ED1F531-F312-4E4E-8AB8-F14E01B1F74D}"/>
              </a:ext>
            </a:extLst>
          </p:cNvPr>
          <p:cNvSpPr txBox="1"/>
          <p:nvPr/>
        </p:nvSpPr>
        <p:spPr>
          <a:xfrm>
            <a:off x="4876792" y="593433"/>
            <a:ext cx="1219200" cy="461665"/>
          </a:xfrm>
          <a:prstGeom prst="rect">
            <a:avLst/>
          </a:prstGeom>
          <a:noFill/>
        </p:spPr>
        <p:txBody>
          <a:bodyPr wrap="square" rtlCol="0">
            <a:spAutoFit/>
          </a:bodyPr>
          <a:lstStyle/>
          <a:p>
            <a:r>
              <a:rPr lang="en-GB" sz="2400" b="1" dirty="0"/>
              <a:t>Week 4</a:t>
            </a:r>
          </a:p>
        </p:txBody>
      </p:sp>
      <p:sp>
        <p:nvSpPr>
          <p:cNvPr id="52" name="TextBox 51">
            <a:extLst>
              <a:ext uri="{FF2B5EF4-FFF2-40B4-BE49-F238E27FC236}">
                <a16:creationId xmlns:a16="http://schemas.microsoft.com/office/drawing/2014/main" id="{1C82DA6F-07AD-4D11-8CC2-24A3F283811C}"/>
              </a:ext>
            </a:extLst>
          </p:cNvPr>
          <p:cNvSpPr txBox="1"/>
          <p:nvPr/>
        </p:nvSpPr>
        <p:spPr>
          <a:xfrm>
            <a:off x="6182137" y="593708"/>
            <a:ext cx="1219200" cy="461665"/>
          </a:xfrm>
          <a:prstGeom prst="rect">
            <a:avLst/>
          </a:prstGeom>
          <a:noFill/>
        </p:spPr>
        <p:txBody>
          <a:bodyPr wrap="square" rtlCol="0">
            <a:spAutoFit/>
          </a:bodyPr>
          <a:lstStyle/>
          <a:p>
            <a:r>
              <a:rPr lang="en-GB" sz="2400" b="1" dirty="0"/>
              <a:t>Week 5</a:t>
            </a:r>
          </a:p>
        </p:txBody>
      </p:sp>
      <p:sp>
        <p:nvSpPr>
          <p:cNvPr id="53" name="TextBox 52">
            <a:extLst>
              <a:ext uri="{FF2B5EF4-FFF2-40B4-BE49-F238E27FC236}">
                <a16:creationId xmlns:a16="http://schemas.microsoft.com/office/drawing/2014/main" id="{20A7714C-BCC2-4A9F-BBF1-2772A81FBE8F}"/>
              </a:ext>
            </a:extLst>
          </p:cNvPr>
          <p:cNvSpPr txBox="1"/>
          <p:nvPr/>
        </p:nvSpPr>
        <p:spPr>
          <a:xfrm>
            <a:off x="7600121" y="593433"/>
            <a:ext cx="1219200" cy="461665"/>
          </a:xfrm>
          <a:prstGeom prst="rect">
            <a:avLst/>
          </a:prstGeom>
          <a:noFill/>
        </p:spPr>
        <p:txBody>
          <a:bodyPr wrap="square" rtlCol="0">
            <a:spAutoFit/>
          </a:bodyPr>
          <a:lstStyle/>
          <a:p>
            <a:r>
              <a:rPr lang="en-GB" sz="2400" b="1" dirty="0"/>
              <a:t>Week 6</a:t>
            </a:r>
          </a:p>
        </p:txBody>
      </p:sp>
      <p:sp>
        <p:nvSpPr>
          <p:cNvPr id="54" name="TextBox 53">
            <a:extLst>
              <a:ext uri="{FF2B5EF4-FFF2-40B4-BE49-F238E27FC236}">
                <a16:creationId xmlns:a16="http://schemas.microsoft.com/office/drawing/2014/main" id="{C207A0A7-51B4-4186-AAB6-BD750F1AAACA}"/>
              </a:ext>
            </a:extLst>
          </p:cNvPr>
          <p:cNvSpPr txBox="1"/>
          <p:nvPr/>
        </p:nvSpPr>
        <p:spPr>
          <a:xfrm>
            <a:off x="9018105" y="562035"/>
            <a:ext cx="1219200" cy="461665"/>
          </a:xfrm>
          <a:prstGeom prst="rect">
            <a:avLst/>
          </a:prstGeom>
          <a:noFill/>
        </p:spPr>
        <p:txBody>
          <a:bodyPr wrap="square" rtlCol="0">
            <a:spAutoFit/>
          </a:bodyPr>
          <a:lstStyle/>
          <a:p>
            <a:r>
              <a:rPr lang="en-GB" sz="2400" b="1" dirty="0"/>
              <a:t>Week 7</a:t>
            </a:r>
          </a:p>
        </p:txBody>
      </p:sp>
      <p:sp>
        <p:nvSpPr>
          <p:cNvPr id="55" name="TextBox 54">
            <a:extLst>
              <a:ext uri="{FF2B5EF4-FFF2-40B4-BE49-F238E27FC236}">
                <a16:creationId xmlns:a16="http://schemas.microsoft.com/office/drawing/2014/main" id="{DA4F987D-2C7E-49C1-92EF-FDF5E2AE4704}"/>
              </a:ext>
            </a:extLst>
          </p:cNvPr>
          <p:cNvSpPr txBox="1"/>
          <p:nvPr/>
        </p:nvSpPr>
        <p:spPr>
          <a:xfrm>
            <a:off x="10383073" y="562310"/>
            <a:ext cx="1219200" cy="461665"/>
          </a:xfrm>
          <a:prstGeom prst="rect">
            <a:avLst/>
          </a:prstGeom>
          <a:noFill/>
        </p:spPr>
        <p:txBody>
          <a:bodyPr wrap="square" rtlCol="0">
            <a:spAutoFit/>
          </a:bodyPr>
          <a:lstStyle/>
          <a:p>
            <a:r>
              <a:rPr lang="en-GB" sz="2400" b="1" dirty="0"/>
              <a:t>Week 8</a:t>
            </a:r>
          </a:p>
        </p:txBody>
      </p:sp>
      <p:pic>
        <p:nvPicPr>
          <p:cNvPr id="56" name="Picture 55" descr="Frog down.jpg">
            <a:extLst>
              <a:ext uri="{FF2B5EF4-FFF2-40B4-BE49-F238E27FC236}">
                <a16:creationId xmlns:a16="http://schemas.microsoft.com/office/drawing/2014/main" id="{53AB5697-0D5D-4D55-8D61-A109E68813E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830" b="91702" l="5656" r="93439">
                        <a14:foregroundMark x1="42081" y1="5957" x2="42081" y2="19362"/>
                        <a14:foregroundMark x1="91855" y1="34255" x2="92534" y2="42128"/>
                        <a14:foregroundMark x1="93891" y1="71064" x2="91629" y2="67660"/>
                        <a14:foregroundMark x1="58371" y1="8723" x2="60407" y2="17234"/>
                        <a14:foregroundMark x1="7919" y1="34681" x2="7919" y2="42340"/>
                        <a14:foregroundMark x1="5882" y1="71064" x2="5882" y2="71064"/>
                      </a14:backgroundRemoval>
                    </a14:imgEffect>
                  </a14:imgLayer>
                </a14:imgProps>
              </a:ext>
              <a:ext uri="{28A0092B-C50C-407E-A947-70E740481C1C}">
                <a14:useLocalDpi xmlns:a14="http://schemas.microsoft.com/office/drawing/2010/main" val="0"/>
              </a:ext>
            </a:extLst>
          </a:blip>
          <a:stretch>
            <a:fillRect/>
          </a:stretch>
        </p:blipFill>
        <p:spPr>
          <a:xfrm>
            <a:off x="649354" y="1126389"/>
            <a:ext cx="1219200" cy="972326"/>
          </a:xfrm>
          <a:prstGeom prst="rect">
            <a:avLst/>
          </a:prstGeom>
        </p:spPr>
      </p:pic>
      <p:pic>
        <p:nvPicPr>
          <p:cNvPr id="57" name="Picture 56" descr="Starfish.jpg">
            <a:extLst>
              <a:ext uri="{FF2B5EF4-FFF2-40B4-BE49-F238E27FC236}">
                <a16:creationId xmlns:a16="http://schemas.microsoft.com/office/drawing/2014/main" id="{0DA3FBBA-1BDA-42C8-9C3A-82D44E134CF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9354" y="2190332"/>
            <a:ext cx="1176800" cy="917667"/>
          </a:xfrm>
          <a:prstGeom prst="rect">
            <a:avLst/>
          </a:prstGeom>
        </p:spPr>
      </p:pic>
      <p:pic>
        <p:nvPicPr>
          <p:cNvPr id="6146" name="Picture 2" descr="Image result for viking head cartoon">
            <a:extLst>
              <a:ext uri="{FF2B5EF4-FFF2-40B4-BE49-F238E27FC236}">
                <a16:creationId xmlns:a16="http://schemas.microsoft.com/office/drawing/2014/main" id="{24BB5F2B-4F07-4195-B1C8-004DBC9523E1}"/>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4953" y="3165592"/>
            <a:ext cx="1233724" cy="105277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descr="GJ.jpg">
            <a:extLst>
              <a:ext uri="{FF2B5EF4-FFF2-40B4-BE49-F238E27FC236}">
                <a16:creationId xmlns:a16="http://schemas.microsoft.com/office/drawing/2014/main" id="{1C014DA8-7813-4717-AA09-D792B834CE5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000" b="96000" l="24000" r="97667">
                        <a14:foregroundMark x1="44000" y1="49667" x2="54000" y2="91667"/>
                        <a14:foregroundMark x1="34000" y1="87667" x2="34000" y2="87667"/>
                        <a14:foregroundMark x1="35333" y1="81333" x2="32667" y2="90000"/>
                        <a14:foregroundMark x1="32667" y1="10000" x2="40000" y2="39667"/>
                        <a14:foregroundMark x1="43000" y1="27667" x2="41000" y2="51333"/>
                        <a14:foregroundMark x1="48667" y1="36333" x2="54333" y2="10000"/>
                        <a14:foregroundMark x1="79333" y1="63000" x2="63333" y2="89667"/>
                        <a14:foregroundMark x1="79333" y1="67333" x2="94333" y2="91667"/>
                        <a14:foregroundMark x1="83333" y1="69667" x2="83333" y2="69667"/>
                        <a14:foregroundMark x1="76667" y1="72000" x2="76667" y2="72000"/>
                        <a14:foregroundMark x1="73333" y1="76333" x2="74333" y2="92333"/>
                        <a14:foregroundMark x1="83667" y1="80000" x2="83333" y2="93667"/>
                        <a14:foregroundMark x1="44000" y1="26667" x2="44000" y2="26667"/>
                        <a14:foregroundMark x1="42000" y1="25333" x2="39333" y2="33000"/>
                        <a14:foregroundMark x1="35667" y1="33000" x2="33333" y2="36000"/>
                        <a14:foregroundMark x1="35000" y1="11333" x2="40000" y2="35667"/>
                        <a14:foregroundMark x1="56333" y1="8667" x2="49667" y2="48333"/>
                        <a14:foregroundMark x1="49667" y1="49333" x2="56000" y2="86667"/>
                        <a14:foregroundMark x1="29667" y1="11667" x2="37333" y2="40333"/>
                        <a14:foregroundMark x1="37667" y1="42000" x2="30667" y2="85667"/>
                        <a14:foregroundMark x1="47333" y1="39333" x2="44000" y2="47333"/>
                        <a14:foregroundMark x1="52000" y1="8000" x2="46667" y2="33000"/>
                        <a14:foregroundMark x1="29667" y1="7000" x2="34667" y2="8000"/>
                        <a14:foregroundMark x1="29000" y1="8667" x2="36333" y2="10333"/>
                        <a14:foregroundMark x1="75667" y1="58333" x2="59333" y2="92667"/>
                        <a14:foregroundMark x1="78333" y1="58333" x2="86333" y2="64333"/>
                        <a14:foregroundMark x1="84333" y1="65333" x2="97667" y2="93333"/>
                        <a14:foregroundMark x1="68000" y1="90667" x2="81333" y2="74667"/>
                        <a14:foregroundMark x1="90000" y1="89667" x2="75667" y2="73333"/>
                        <a14:foregroundMark x1="70667" y1="82667" x2="64667" y2="93000"/>
                        <a14:foregroundMark x1="67667" y1="92667" x2="91000" y2="92333"/>
                        <a14:foregroundMark x1="76667" y1="85333" x2="76667" y2="85333"/>
                        <a14:foregroundMark x1="79000" y1="81333" x2="79000" y2="94333"/>
                        <a14:foregroundMark x1="75667" y1="65000" x2="71333" y2="73000"/>
                        <a14:foregroundMark x1="93667" y1="87333" x2="95667" y2="94333"/>
                        <a14:foregroundMark x1="92000" y1="91667" x2="90333" y2="95000"/>
                        <a14:foregroundMark x1="94000" y1="94333" x2="57000" y2="94333"/>
                        <a14:foregroundMark x1="43333" y1="60000" x2="52333" y2="92667"/>
                        <a14:foregroundMark x1="43000" y1="66333" x2="34667" y2="92333"/>
                        <a14:foregroundMark x1="30333" y1="87333" x2="34333" y2="92667"/>
                        <a14:foregroundMark x1="32000" y1="12000" x2="33667" y2="24000"/>
                        <a14:foregroundMark x1="51000" y1="20667" x2="48000" y2="34333"/>
                        <a14:foregroundMark x1="54000" y1="85667" x2="57000" y2="91667"/>
                      </a14:backgroundRemoval>
                    </a14:imgEffect>
                  </a14:imgLayer>
                </a14:imgProps>
              </a:ext>
              <a:ext uri="{28A0092B-C50C-407E-A947-70E740481C1C}">
                <a14:useLocalDpi xmlns:a14="http://schemas.microsoft.com/office/drawing/2010/main" val="0"/>
              </a:ext>
            </a:extLst>
          </a:blip>
          <a:srcRect l="25449" t="4487"/>
          <a:stretch/>
        </p:blipFill>
        <p:spPr>
          <a:xfrm>
            <a:off x="854758" y="4247171"/>
            <a:ext cx="874645" cy="1120562"/>
          </a:xfrm>
          <a:prstGeom prst="rect">
            <a:avLst/>
          </a:prstGeom>
        </p:spPr>
      </p:pic>
      <p:pic>
        <p:nvPicPr>
          <p:cNvPr id="1026" name="Picture 2" descr="Image result for go noodle">
            <a:extLst>
              <a:ext uri="{FF2B5EF4-FFF2-40B4-BE49-F238E27FC236}">
                <a16:creationId xmlns:a16="http://schemas.microsoft.com/office/drawing/2014/main" id="{64FC6853-F82F-4B10-8B1B-63F6591484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515" y="5685739"/>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1F95DBF3-5964-4DDD-B301-F8F01A173D12}"/>
              </a:ext>
            </a:extLst>
          </p:cNvPr>
          <p:cNvSpPr txBox="1"/>
          <p:nvPr/>
        </p:nvSpPr>
        <p:spPr>
          <a:xfrm>
            <a:off x="1093849" y="51704"/>
            <a:ext cx="548861" cy="707886"/>
          </a:xfrm>
          <a:prstGeom prst="rect">
            <a:avLst/>
          </a:prstGeom>
          <a:noFill/>
        </p:spPr>
        <p:txBody>
          <a:bodyPr wrap="square" rtlCol="0">
            <a:spAutoFit/>
          </a:bodyPr>
          <a:lstStyle/>
          <a:p>
            <a:r>
              <a:rPr lang="en-GB" sz="4000" b="1" dirty="0">
                <a:solidFill>
                  <a:srgbClr val="FFFF00"/>
                </a:solidFill>
              </a:rPr>
              <a:t>P</a:t>
            </a:r>
          </a:p>
        </p:txBody>
      </p:sp>
      <p:pic>
        <p:nvPicPr>
          <p:cNvPr id="60" name="Picture 59">
            <a:extLst>
              <a:ext uri="{FF2B5EF4-FFF2-40B4-BE49-F238E27FC236}">
                <a16:creationId xmlns:a16="http://schemas.microsoft.com/office/drawing/2014/main" id="{4514723C-739E-4FCF-865C-DBC0893D16D8}"/>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2114893" y="1112605"/>
            <a:ext cx="986110" cy="986110"/>
          </a:xfrm>
          <a:prstGeom prst="rect">
            <a:avLst/>
          </a:prstGeom>
        </p:spPr>
      </p:pic>
      <p:pic>
        <p:nvPicPr>
          <p:cNvPr id="61" name="Picture 60" descr="Leg-held jump.jpg">
            <a:extLst>
              <a:ext uri="{FF2B5EF4-FFF2-40B4-BE49-F238E27FC236}">
                <a16:creationId xmlns:a16="http://schemas.microsoft.com/office/drawing/2014/main" id="{4FAFA4E2-28CD-46EC-875C-FA1C4C2E40A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207" b="96833" l="4713" r="86680">
                        <a14:foregroundMark x1="43852" y1="17195" x2="48156" y2="17195"/>
                      </a14:backgroundRemoval>
                    </a14:imgEffect>
                  </a14:imgLayer>
                </a14:imgProps>
              </a:ext>
              <a:ext uri="{28A0092B-C50C-407E-A947-70E740481C1C}">
                <a14:useLocalDpi xmlns:a14="http://schemas.microsoft.com/office/drawing/2010/main" val="0"/>
              </a:ext>
            </a:extLst>
          </a:blip>
          <a:stretch>
            <a:fillRect/>
          </a:stretch>
        </p:blipFill>
        <p:spPr>
          <a:xfrm>
            <a:off x="2199861" y="2144224"/>
            <a:ext cx="988212" cy="1093136"/>
          </a:xfrm>
          <a:prstGeom prst="rect">
            <a:avLst/>
          </a:prstGeom>
        </p:spPr>
      </p:pic>
      <p:pic>
        <p:nvPicPr>
          <p:cNvPr id="4098" name="Picture 2" descr="Image result for cartoon kid doing a lunge">
            <a:extLst>
              <a:ext uri="{FF2B5EF4-FFF2-40B4-BE49-F238E27FC236}">
                <a16:creationId xmlns:a16="http://schemas.microsoft.com/office/drawing/2014/main" id="{53043F62-F252-4168-AF53-0BC602C3B7F1}"/>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59328" y="3216862"/>
            <a:ext cx="941231" cy="121243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Image result for cartoon doing leg swings">
            <a:extLst>
              <a:ext uri="{FF2B5EF4-FFF2-40B4-BE49-F238E27FC236}">
                <a16:creationId xmlns:a16="http://schemas.microsoft.com/office/drawing/2014/main" id="{099B4F49-4A46-4D73-B820-F9A6BB6E58FC}"/>
              </a:ext>
            </a:extLst>
          </p:cNvPr>
          <p:cNvPicPr>
            <a:picLocks noChangeAspect="1" noChangeArrowheads="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67125" t="11362" r="2789" b="18759"/>
          <a:stretch/>
        </p:blipFill>
        <p:spPr bwMode="auto">
          <a:xfrm>
            <a:off x="2313022" y="4329187"/>
            <a:ext cx="894000" cy="110046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Image result for go noodle">
            <a:extLst>
              <a:ext uri="{FF2B5EF4-FFF2-40B4-BE49-F238E27FC236}">
                <a16:creationId xmlns:a16="http://schemas.microsoft.com/office/drawing/2014/main" id="{2AF36D49-5413-4494-8459-F046880A22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92437" y="5708236"/>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522F1A5C-AD94-4545-988E-0F5EE86D3E88}"/>
              </a:ext>
            </a:extLst>
          </p:cNvPr>
          <p:cNvSpPr txBox="1"/>
          <p:nvPr/>
        </p:nvSpPr>
        <p:spPr>
          <a:xfrm>
            <a:off x="2479255" y="42112"/>
            <a:ext cx="548861" cy="707886"/>
          </a:xfrm>
          <a:prstGeom prst="rect">
            <a:avLst/>
          </a:prstGeom>
          <a:noFill/>
        </p:spPr>
        <p:txBody>
          <a:bodyPr wrap="square" rtlCol="0">
            <a:spAutoFit/>
          </a:bodyPr>
          <a:lstStyle/>
          <a:p>
            <a:r>
              <a:rPr lang="en-GB" sz="4000" b="1" dirty="0">
                <a:solidFill>
                  <a:srgbClr val="FFFF00"/>
                </a:solidFill>
              </a:rPr>
              <a:t>H</a:t>
            </a:r>
          </a:p>
        </p:txBody>
      </p:sp>
      <p:pic>
        <p:nvPicPr>
          <p:cNvPr id="65" name="Picture 64" descr="Pig kick.jpg">
            <a:extLst>
              <a:ext uri="{FF2B5EF4-FFF2-40B4-BE49-F238E27FC236}">
                <a16:creationId xmlns:a16="http://schemas.microsoft.com/office/drawing/2014/main" id="{D0223E86-711E-4940-85E5-10551E0A6FF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2675" t="8327" r="36377" b="12685"/>
          <a:stretch/>
        </p:blipFill>
        <p:spPr>
          <a:xfrm>
            <a:off x="3685796" y="1048259"/>
            <a:ext cx="681049" cy="1102804"/>
          </a:xfrm>
          <a:prstGeom prst="rect">
            <a:avLst/>
          </a:prstGeom>
        </p:spPr>
      </p:pic>
      <p:pic>
        <p:nvPicPr>
          <p:cNvPr id="2050" name="Picture 2" descr="Image result for cartoon soldier marching with knees up">
            <a:extLst>
              <a:ext uri="{FF2B5EF4-FFF2-40B4-BE49-F238E27FC236}">
                <a16:creationId xmlns:a16="http://schemas.microsoft.com/office/drawing/2014/main" id="{DDAB9A9B-68BB-4B70-BDE4-61BB3EA82EE2}"/>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5667" y="1942293"/>
            <a:ext cx="1282574" cy="152068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descr="Side lunge.jpg">
            <a:extLst>
              <a:ext uri="{FF2B5EF4-FFF2-40B4-BE49-F238E27FC236}">
                <a16:creationId xmlns:a16="http://schemas.microsoft.com/office/drawing/2014/main" id="{73629E48-832C-41AE-90E8-F2FA057B3393}"/>
              </a:ext>
            </a:extLst>
          </p:cNvPr>
          <p:cNvPicPr>
            <a:picLocks noChangeAspect="1"/>
          </p:cNvPicPr>
          <p:nvPr/>
        </p:nvPicPr>
        <p:blipFill rotWithShape="1">
          <a:blip r:embed="rId18">
            <a:extLst>
              <a:ext uri="{28A0092B-C50C-407E-A947-70E740481C1C}">
                <a14:useLocalDpi xmlns:a14="http://schemas.microsoft.com/office/drawing/2010/main" val="0"/>
              </a:ext>
            </a:extLst>
          </a:blip>
          <a:srcRect l="13899" r="21040"/>
          <a:stretch/>
        </p:blipFill>
        <p:spPr>
          <a:xfrm>
            <a:off x="3581829" y="3273402"/>
            <a:ext cx="867479" cy="999979"/>
          </a:xfrm>
          <a:prstGeom prst="rect">
            <a:avLst/>
          </a:prstGeom>
        </p:spPr>
      </p:pic>
      <p:pic>
        <p:nvPicPr>
          <p:cNvPr id="67" name="Picture 66" descr="Skip.jpg">
            <a:extLst>
              <a:ext uri="{FF2B5EF4-FFF2-40B4-BE49-F238E27FC236}">
                <a16:creationId xmlns:a16="http://schemas.microsoft.com/office/drawing/2014/main" id="{DC7C181E-E364-4D9E-8511-6B324A5C9F80}"/>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6601" b="93399" l="10000" r="90000">
                        <a14:foregroundMark x1="50385" y1="31023" x2="57308" y2="40264"/>
                        <a14:foregroundMark x1="23077" y1="52805" x2="15769" y2="68317"/>
                        <a14:foregroundMark x1="31538" y1="37954" x2="38462" y2="36634"/>
                        <a14:foregroundMark x1="37692" y1="55116" x2="47308" y2="67327"/>
                        <a14:foregroundMark x1="51154" y1="47195" x2="47308" y2="63036"/>
                        <a14:foregroundMark x1="28462" y1="79868" x2="50769" y2="79208"/>
                        <a14:foregroundMark x1="72692" y1="47855" x2="66923" y2="72277"/>
                        <a14:foregroundMark x1="65769" y1="49505" x2="70769" y2="46535"/>
                        <a14:foregroundMark x1="56923" y1="53135" x2="56923" y2="53135"/>
                        <a14:foregroundMark x1="71923" y1="44554" x2="77692" y2="47855"/>
                        <a14:foregroundMark x1="77692" y1="52805" x2="76923" y2="62376"/>
                        <a14:foregroundMark x1="73846" y1="63696" x2="71923" y2="68647"/>
                        <a14:foregroundMark x1="26538" y1="79208" x2="27692" y2="85149"/>
                        <a14:foregroundMark x1="25769" y1="86799" x2="23846" y2="93399"/>
                        <a14:foregroundMark x1="30000" y1="89109" x2="39231" y2="85149"/>
                        <a14:foregroundMark x1="43077" y1="73927" x2="55385" y2="74257"/>
                        <a14:foregroundMark x1="30385" y1="59076" x2="28846" y2="61056"/>
                      </a14:backgroundRemoval>
                    </a14:imgEffect>
                  </a14:imgLayer>
                </a14:imgProps>
              </a:ext>
              <a:ext uri="{28A0092B-C50C-407E-A947-70E740481C1C}">
                <a14:useLocalDpi xmlns:a14="http://schemas.microsoft.com/office/drawing/2010/main" val="0"/>
              </a:ext>
            </a:extLst>
          </a:blip>
          <a:stretch>
            <a:fillRect/>
          </a:stretch>
        </p:blipFill>
        <p:spPr>
          <a:xfrm>
            <a:off x="3605818" y="4294687"/>
            <a:ext cx="1029631" cy="1199917"/>
          </a:xfrm>
          <a:prstGeom prst="rect">
            <a:avLst/>
          </a:prstGeom>
        </p:spPr>
      </p:pic>
      <p:pic>
        <p:nvPicPr>
          <p:cNvPr id="68" name="Picture 2" descr="Image result for go noodle">
            <a:extLst>
              <a:ext uri="{FF2B5EF4-FFF2-40B4-BE49-F238E27FC236}">
                <a16:creationId xmlns:a16="http://schemas.microsoft.com/office/drawing/2014/main" id="{399B68C3-6B23-4C0D-A55D-167D8BA95F7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37040" y="5716001"/>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07FA284C-2978-4F24-961B-B064605A4F73}"/>
              </a:ext>
            </a:extLst>
          </p:cNvPr>
          <p:cNvSpPr txBox="1"/>
          <p:nvPr/>
        </p:nvSpPr>
        <p:spPr>
          <a:xfrm>
            <a:off x="3745092" y="55562"/>
            <a:ext cx="548861" cy="707886"/>
          </a:xfrm>
          <a:prstGeom prst="rect">
            <a:avLst/>
          </a:prstGeom>
          <a:noFill/>
        </p:spPr>
        <p:txBody>
          <a:bodyPr wrap="square" rtlCol="0">
            <a:spAutoFit/>
          </a:bodyPr>
          <a:lstStyle/>
          <a:p>
            <a:r>
              <a:rPr lang="en-GB" sz="4000" b="1" dirty="0">
                <a:solidFill>
                  <a:srgbClr val="FFFF00"/>
                </a:solidFill>
              </a:rPr>
              <a:t>Y</a:t>
            </a:r>
          </a:p>
        </p:txBody>
      </p:sp>
      <p:pic>
        <p:nvPicPr>
          <p:cNvPr id="70" name="Picture 69" descr="Kangaroo.jpg">
            <a:extLst>
              <a:ext uri="{FF2B5EF4-FFF2-40B4-BE49-F238E27FC236}">
                <a16:creationId xmlns:a16="http://schemas.microsoft.com/office/drawing/2014/main" id="{A0F26F6E-5402-49CE-BBA6-0D0B211FE7B9}"/>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2712" b="98475" l="7119" r="98814">
                        <a14:foregroundMark x1="41186" y1="91017" x2="41186" y2="91017"/>
                        <a14:foregroundMark x1="46949" y1="86780" x2="46949" y2="86780"/>
                        <a14:foregroundMark x1="77458" y1="86780" x2="77458" y2="86780"/>
                        <a14:foregroundMark x1="82712" y1="86441" x2="82712" y2="86441"/>
                        <a14:foregroundMark x1="93051" y1="86271" x2="93051" y2="86271"/>
                        <a14:foregroundMark x1="17797" y1="84068" x2="25085" y2="83390"/>
                        <a14:foregroundMark x1="7119" y1="91017" x2="14576" y2="95424"/>
                        <a14:foregroundMark x1="18644" y1="89661" x2="69492" y2="86441"/>
                      </a14:backgroundRemoval>
                    </a14:imgEffect>
                  </a14:imgLayer>
                </a14:imgProps>
              </a:ext>
              <a:ext uri="{28A0092B-C50C-407E-A947-70E740481C1C}">
                <a14:useLocalDpi xmlns:a14="http://schemas.microsoft.com/office/drawing/2010/main" val="0"/>
              </a:ext>
            </a:extLst>
          </a:blip>
          <a:stretch>
            <a:fillRect/>
          </a:stretch>
        </p:blipFill>
        <p:spPr>
          <a:xfrm>
            <a:off x="4951638" y="1055097"/>
            <a:ext cx="985197" cy="985197"/>
          </a:xfrm>
          <a:prstGeom prst="rect">
            <a:avLst/>
          </a:prstGeom>
        </p:spPr>
      </p:pic>
      <p:pic>
        <p:nvPicPr>
          <p:cNvPr id="71" name="Picture 70" descr="Dog squat.jpg">
            <a:extLst>
              <a:ext uri="{FF2B5EF4-FFF2-40B4-BE49-F238E27FC236}">
                <a16:creationId xmlns:a16="http://schemas.microsoft.com/office/drawing/2014/main" id="{4B715DCC-1CD6-44B0-8E2E-9E745AE0B29E}"/>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10000" b="90000" l="10000" r="90000">
                        <a14:foregroundMark x1="69692" y1="56906" x2="72231" y2="66763"/>
                        <a14:foregroundMark x1="59154" y1="77986" x2="78923" y2="77770"/>
                        <a14:foregroundMark x1="65615" y1="57626" x2="74846" y2="60504"/>
                        <a14:foregroundMark x1="78692" y1="19784" x2="81231" y2="15683"/>
                        <a14:foregroundMark x1="80462" y1="23165" x2="84846" y2="20719"/>
                        <a14:foregroundMark x1="67615" y1="51151" x2="67615" y2="51151"/>
                      </a14:backgroundRemoval>
                    </a14:imgEffect>
                  </a14:imgLayer>
                </a14:imgProps>
              </a:ext>
              <a:ext uri="{28A0092B-C50C-407E-A947-70E740481C1C}">
                <a14:useLocalDpi xmlns:a14="http://schemas.microsoft.com/office/drawing/2010/main" val="0"/>
              </a:ext>
            </a:extLst>
          </a:blip>
          <a:srcRect l="45607" t="13548" r="6736" b="17688"/>
          <a:stretch/>
        </p:blipFill>
        <p:spPr>
          <a:xfrm>
            <a:off x="5101554" y="2144224"/>
            <a:ext cx="638584" cy="985197"/>
          </a:xfrm>
          <a:prstGeom prst="rect">
            <a:avLst/>
          </a:prstGeom>
        </p:spPr>
      </p:pic>
      <p:pic>
        <p:nvPicPr>
          <p:cNvPr id="72" name="Picture 71">
            <a:extLst>
              <a:ext uri="{FF2B5EF4-FFF2-40B4-BE49-F238E27FC236}">
                <a16:creationId xmlns:a16="http://schemas.microsoft.com/office/drawing/2014/main" id="{1CFF0040-7C0A-4F83-9E71-05BE008151E7}"/>
              </a:ext>
            </a:extLst>
          </p:cNvPr>
          <p:cNvPicPr>
            <a:picLocks noChangeAspect="1"/>
          </p:cNvPicPr>
          <p:nvPr/>
        </p:nvPicPr>
        <p:blipFill>
          <a:blip r:embed="rId25"/>
          <a:stretch>
            <a:fillRect/>
          </a:stretch>
        </p:blipFill>
        <p:spPr>
          <a:xfrm>
            <a:off x="5036415" y="3307447"/>
            <a:ext cx="793479" cy="833173"/>
          </a:xfrm>
          <a:prstGeom prst="rect">
            <a:avLst/>
          </a:prstGeom>
        </p:spPr>
      </p:pic>
      <p:pic>
        <p:nvPicPr>
          <p:cNvPr id="5122" name="Picture 2" descr="Related image">
            <a:extLst>
              <a:ext uri="{FF2B5EF4-FFF2-40B4-BE49-F238E27FC236}">
                <a16:creationId xmlns:a16="http://schemas.microsoft.com/office/drawing/2014/main" id="{F2FE2F17-C1F3-46BE-A1AB-ABBED325704A}"/>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5265" t="6692" r="8501" b="8657"/>
          <a:stretch/>
        </p:blipFill>
        <p:spPr bwMode="auto">
          <a:xfrm>
            <a:off x="4915178" y="4341642"/>
            <a:ext cx="1003616" cy="985197"/>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Image result for go noodle">
            <a:extLst>
              <a:ext uri="{FF2B5EF4-FFF2-40B4-BE49-F238E27FC236}">
                <a16:creationId xmlns:a16="http://schemas.microsoft.com/office/drawing/2014/main" id="{C60490BC-106C-4570-9652-918E4A483B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1643" y="5708236"/>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DD5F78A6-44EA-4F89-A12E-32DD53F82964}"/>
              </a:ext>
            </a:extLst>
          </p:cNvPr>
          <p:cNvSpPr txBox="1"/>
          <p:nvPr/>
        </p:nvSpPr>
        <p:spPr>
          <a:xfrm>
            <a:off x="5155885" y="61464"/>
            <a:ext cx="548861" cy="707886"/>
          </a:xfrm>
          <a:prstGeom prst="rect">
            <a:avLst/>
          </a:prstGeom>
          <a:noFill/>
        </p:spPr>
        <p:txBody>
          <a:bodyPr wrap="square" rtlCol="0">
            <a:spAutoFit/>
          </a:bodyPr>
          <a:lstStyle/>
          <a:p>
            <a:r>
              <a:rPr lang="en-GB" sz="4000" b="1" dirty="0">
                <a:solidFill>
                  <a:srgbClr val="FFFF00"/>
                </a:solidFill>
              </a:rPr>
              <a:t>S</a:t>
            </a:r>
          </a:p>
        </p:txBody>
      </p:sp>
      <p:pic>
        <p:nvPicPr>
          <p:cNvPr id="75" name="Picture 74" descr="stock-vector-cartoon-a-man-and-a-woman-doing-squat-workout-together-284159501.jpg">
            <a:extLst>
              <a:ext uri="{FF2B5EF4-FFF2-40B4-BE49-F238E27FC236}">
                <a16:creationId xmlns:a16="http://schemas.microsoft.com/office/drawing/2014/main" id="{0F631A60-C77B-45F9-BF94-7996FFD2A38B}"/>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10000" b="90000" l="10000" r="86467"/>
                    </a14:imgEffect>
                  </a14:imgLayer>
                </a14:imgProps>
              </a:ext>
              <a:ext uri="{28A0092B-C50C-407E-A947-70E740481C1C}">
                <a14:useLocalDpi xmlns:a14="http://schemas.microsoft.com/office/drawing/2010/main" val="0"/>
              </a:ext>
            </a:extLst>
          </a:blip>
          <a:srcRect l="48333" t="22070" b="19108"/>
          <a:stretch/>
        </p:blipFill>
        <p:spPr>
          <a:xfrm>
            <a:off x="6490925" y="1055097"/>
            <a:ext cx="798758" cy="970003"/>
          </a:xfrm>
          <a:prstGeom prst="rect">
            <a:avLst/>
          </a:prstGeom>
          <a:effectLst>
            <a:outerShdw blurRad="76200" dir="13500000" sy="23000" kx="1200000" algn="br" rotWithShape="0">
              <a:prstClr val="black">
                <a:alpha val="20000"/>
              </a:prstClr>
            </a:outerShdw>
          </a:effectLst>
        </p:spPr>
      </p:pic>
      <p:pic>
        <p:nvPicPr>
          <p:cNvPr id="76" name="Picture 75" descr="Squat Jump.jpg">
            <a:extLst>
              <a:ext uri="{FF2B5EF4-FFF2-40B4-BE49-F238E27FC236}">
                <a16:creationId xmlns:a16="http://schemas.microsoft.com/office/drawing/2014/main" id="{9B154863-2690-4EC5-8CC2-5CDB0A9B6C6F}"/>
              </a:ext>
            </a:extLst>
          </p:cNvPr>
          <p:cNvPicPr>
            <a:picLocks noChangeAspect="1"/>
          </p:cNvPicPr>
          <p:nvPr/>
        </p:nvPicPr>
        <p:blipFill rotWithShape="1">
          <a:blip r:embed="rId29">
            <a:extLst>
              <a:ext uri="{BEBA8EAE-BF5A-486C-A8C5-ECC9F3942E4B}">
                <a14:imgProps xmlns:a14="http://schemas.microsoft.com/office/drawing/2010/main">
                  <a14:imgLayer r:embed="rId30">
                    <a14:imgEffect>
                      <a14:backgroundRemoval t="19813" b="80000" l="9400" r="89267">
                        <a14:foregroundMark x1="79933" y1="23438" x2="67800" y2="68563"/>
                        <a14:foregroundMark x1="69600" y1="70438" x2="67000" y2="68000"/>
                        <a14:foregroundMark x1="11400" y1="42000" x2="15600" y2="40688"/>
                        <a14:foregroundMark x1="9400" y1="36375" x2="13800" y2="37688"/>
                        <a14:foregroundMark x1="39400" y1="39938" x2="40400" y2="45188"/>
                        <a14:foregroundMark x1="33400" y1="40500" x2="33400" y2="44250"/>
                        <a14:foregroundMark x1="27600" y1="76063" x2="38800" y2="76250"/>
                      </a14:backgroundRemoval>
                    </a14:imgEffect>
                  </a14:imgLayer>
                </a14:imgProps>
              </a:ext>
              <a:ext uri="{28A0092B-C50C-407E-A947-70E740481C1C}">
                <a14:useLocalDpi xmlns:a14="http://schemas.microsoft.com/office/drawing/2010/main" val="0"/>
              </a:ext>
            </a:extLst>
          </a:blip>
          <a:srcRect l="7015" t="12866" r="8248" b="17554"/>
          <a:stretch/>
        </p:blipFill>
        <p:spPr>
          <a:xfrm>
            <a:off x="6150019" y="2117287"/>
            <a:ext cx="1181823" cy="1035127"/>
          </a:xfrm>
          <a:prstGeom prst="rect">
            <a:avLst/>
          </a:prstGeom>
          <a:effectLst>
            <a:outerShdw blurRad="76200" dist="12700" dir="8100000" sy="-23000" kx="800400" algn="br" rotWithShape="0">
              <a:prstClr val="black">
                <a:alpha val="20000"/>
              </a:prstClr>
            </a:outerShdw>
          </a:effectLst>
        </p:spPr>
      </p:pic>
      <p:grpSp>
        <p:nvGrpSpPr>
          <p:cNvPr id="78" name="Group 77">
            <a:extLst>
              <a:ext uri="{FF2B5EF4-FFF2-40B4-BE49-F238E27FC236}">
                <a16:creationId xmlns:a16="http://schemas.microsoft.com/office/drawing/2014/main" id="{1C8B61BD-0A59-46A8-A7BF-D1DA4141B519}"/>
              </a:ext>
            </a:extLst>
          </p:cNvPr>
          <p:cNvGrpSpPr/>
          <p:nvPr/>
        </p:nvGrpSpPr>
        <p:grpSpPr>
          <a:xfrm>
            <a:off x="6352156" y="4273381"/>
            <a:ext cx="880214" cy="1004718"/>
            <a:chOff x="529955" y="913588"/>
            <a:chExt cx="1964486" cy="3124471"/>
          </a:xfrm>
        </p:grpSpPr>
        <p:sp>
          <p:nvSpPr>
            <p:cNvPr id="79" name="Oval 78">
              <a:extLst>
                <a:ext uri="{FF2B5EF4-FFF2-40B4-BE49-F238E27FC236}">
                  <a16:creationId xmlns:a16="http://schemas.microsoft.com/office/drawing/2014/main" id="{364FCB0F-69ED-4A46-8C7C-BD7BF7A443D4}"/>
                </a:ext>
              </a:extLst>
            </p:cNvPr>
            <p:cNvSpPr/>
            <p:nvPr/>
          </p:nvSpPr>
          <p:spPr>
            <a:xfrm>
              <a:off x="685286" y="3745710"/>
              <a:ext cx="1662961" cy="292349"/>
            </a:xfrm>
            <a:prstGeom prst="ellipse">
              <a:avLst/>
            </a:prstGeom>
          </p:spPr>
          <p:style>
            <a:lnRef idx="1">
              <a:schemeClr val="dk1"/>
            </a:lnRef>
            <a:fillRef idx="2">
              <a:schemeClr val="dk1"/>
            </a:fillRef>
            <a:effectRef idx="1">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en-US"/>
            </a:p>
          </p:txBody>
        </p:sp>
        <p:pic>
          <p:nvPicPr>
            <p:cNvPr id="80" name="Picture 79" descr="Continued Jump.jpg">
              <a:extLst>
                <a:ext uri="{FF2B5EF4-FFF2-40B4-BE49-F238E27FC236}">
                  <a16:creationId xmlns:a16="http://schemas.microsoft.com/office/drawing/2014/main" id="{62035C73-A28F-470D-BEF6-4469DCCFD152}"/>
                </a:ext>
              </a:extLst>
            </p:cNvPr>
            <p:cNvPicPr>
              <a:picLocks noChangeAspect="1"/>
            </p:cNvPicPr>
            <p:nvPr/>
          </p:nvPicPr>
          <p:blipFill rotWithShape="1">
            <a:blip r:embed="rId31">
              <a:extLst>
                <a:ext uri="{BEBA8EAE-BF5A-486C-A8C5-ECC9F3942E4B}">
                  <a14:imgProps xmlns:a14="http://schemas.microsoft.com/office/drawing/2010/main">
                    <a14:imgLayer r:embed="rId32">
                      <a14:imgEffect>
                        <a14:backgroundRemoval t="9149" b="90000" l="4889" r="90000">
                          <a14:foregroundMark x1="8222" y1="30851" x2="10000" y2="31915"/>
                          <a14:foregroundMark x1="17333" y1="17021" x2="22889" y2="20213"/>
                          <a14:foregroundMark x1="21333" y1="13404" x2="24000" y2="16383"/>
                          <a14:foregroundMark x1="19333" y1="74468" x2="27778" y2="59362"/>
                          <a14:foregroundMark x1="7556" y1="26383" x2="38000" y2="24255"/>
                          <a14:backgroundMark x1="62667" y1="19362" x2="78667" y2="73191"/>
                        </a14:backgroundRemoval>
                      </a14:imgEffect>
                    </a14:imgLayer>
                  </a14:imgProps>
                </a:ext>
                <a:ext uri="{28A0092B-C50C-407E-A947-70E740481C1C}">
                  <a14:useLocalDpi xmlns:a14="http://schemas.microsoft.com/office/drawing/2010/main" val="0"/>
                </a:ext>
              </a:extLst>
            </a:blip>
            <a:srcRect l="3364" t="9875" r="43770" b="20684"/>
            <a:stretch/>
          </p:blipFill>
          <p:spPr>
            <a:xfrm>
              <a:off x="529955" y="913588"/>
              <a:ext cx="1964486" cy="2695084"/>
            </a:xfrm>
            <a:prstGeom prst="rect">
              <a:avLst/>
            </a:prstGeom>
            <a:effectLst>
              <a:outerShdw blurRad="76200" dist="12700" dir="8100000" sy="-23000" kx="800400" algn="br" rotWithShape="0">
                <a:prstClr val="black">
                  <a:alpha val="20000"/>
                </a:prstClr>
              </a:outerShdw>
            </a:effectLst>
          </p:spPr>
        </p:pic>
        <p:cxnSp>
          <p:nvCxnSpPr>
            <p:cNvPr id="81" name="Straight Connector 80">
              <a:extLst>
                <a:ext uri="{FF2B5EF4-FFF2-40B4-BE49-F238E27FC236}">
                  <a16:creationId xmlns:a16="http://schemas.microsoft.com/office/drawing/2014/main" id="{739EF202-13D4-4766-9CBA-6A6FB2F573EA}"/>
                </a:ext>
              </a:extLst>
            </p:cNvPr>
            <p:cNvCxnSpPr/>
            <p:nvPr/>
          </p:nvCxnSpPr>
          <p:spPr>
            <a:xfrm flipH="1">
              <a:off x="1361435" y="3517314"/>
              <a:ext cx="91371" cy="274076"/>
            </a:xfrm>
            <a:prstGeom prst="line">
              <a:avLst/>
            </a:prstGeom>
            <a:ln w="6350" cmpd="sng"/>
          </p:spPr>
          <p:style>
            <a:lnRef idx="2">
              <a:schemeClr val="dk1"/>
            </a:lnRef>
            <a:fillRef idx="0">
              <a:schemeClr val="dk1"/>
            </a:fillRef>
            <a:effectRef idx="1">
              <a:schemeClr val="dk1"/>
            </a:effectRef>
            <a:fontRef idx="minor">
              <a:schemeClr val="tx1"/>
            </a:fontRef>
          </p:style>
        </p:cxnSp>
        <p:cxnSp>
          <p:nvCxnSpPr>
            <p:cNvPr id="82" name="Straight Connector 81">
              <a:extLst>
                <a:ext uri="{FF2B5EF4-FFF2-40B4-BE49-F238E27FC236}">
                  <a16:creationId xmlns:a16="http://schemas.microsoft.com/office/drawing/2014/main" id="{80B33B62-2BC7-4330-BBA6-B215E308CB5F}"/>
                </a:ext>
              </a:extLst>
            </p:cNvPr>
            <p:cNvCxnSpPr/>
            <p:nvPr/>
          </p:nvCxnSpPr>
          <p:spPr>
            <a:xfrm>
              <a:off x="1727028" y="3517314"/>
              <a:ext cx="188842" cy="271210"/>
            </a:xfrm>
            <a:prstGeom prst="line">
              <a:avLst/>
            </a:prstGeom>
            <a:ln w="6350" cmpd="sng"/>
          </p:spPr>
          <p:style>
            <a:lnRef idx="2">
              <a:schemeClr val="dk1"/>
            </a:lnRef>
            <a:fillRef idx="0">
              <a:schemeClr val="dk1"/>
            </a:fillRef>
            <a:effectRef idx="1">
              <a:schemeClr val="dk1"/>
            </a:effectRef>
            <a:fontRef idx="minor">
              <a:schemeClr val="tx1"/>
            </a:fontRef>
          </p:style>
        </p:cxnSp>
        <p:cxnSp>
          <p:nvCxnSpPr>
            <p:cNvPr id="83" name="Straight Connector 82">
              <a:extLst>
                <a:ext uri="{FF2B5EF4-FFF2-40B4-BE49-F238E27FC236}">
                  <a16:creationId xmlns:a16="http://schemas.microsoft.com/office/drawing/2014/main" id="{8E5EE56B-BD12-44AC-A6F5-7FC3568802CC}"/>
                </a:ext>
              </a:extLst>
            </p:cNvPr>
            <p:cNvCxnSpPr/>
            <p:nvPr/>
          </p:nvCxnSpPr>
          <p:spPr>
            <a:xfrm flipH="1">
              <a:off x="1142143" y="3517314"/>
              <a:ext cx="103783" cy="274076"/>
            </a:xfrm>
            <a:prstGeom prst="line">
              <a:avLst/>
            </a:prstGeom>
            <a:ln w="6350" cmpd="sng"/>
          </p:spPr>
          <p:style>
            <a:lnRef idx="2">
              <a:schemeClr val="dk1"/>
            </a:lnRef>
            <a:fillRef idx="0">
              <a:schemeClr val="dk1"/>
            </a:fillRef>
            <a:effectRef idx="1">
              <a:schemeClr val="dk1"/>
            </a:effectRef>
            <a:fontRef idx="minor">
              <a:schemeClr val="tx1"/>
            </a:fontRef>
          </p:style>
        </p:cxnSp>
        <p:cxnSp>
          <p:nvCxnSpPr>
            <p:cNvPr id="84" name="Straight Connector 83">
              <a:extLst>
                <a:ext uri="{FF2B5EF4-FFF2-40B4-BE49-F238E27FC236}">
                  <a16:creationId xmlns:a16="http://schemas.microsoft.com/office/drawing/2014/main" id="{CCB027F8-BB71-4716-865C-8DF30B3E0607}"/>
                </a:ext>
              </a:extLst>
            </p:cNvPr>
            <p:cNvCxnSpPr/>
            <p:nvPr/>
          </p:nvCxnSpPr>
          <p:spPr>
            <a:xfrm>
              <a:off x="1544178" y="3517314"/>
              <a:ext cx="91371" cy="389977"/>
            </a:xfrm>
            <a:prstGeom prst="line">
              <a:avLst/>
            </a:prstGeom>
            <a:ln w="6350" cmpd="sng"/>
          </p:spPr>
          <p:style>
            <a:lnRef idx="2">
              <a:schemeClr val="dk1"/>
            </a:lnRef>
            <a:fillRef idx="0">
              <a:schemeClr val="dk1"/>
            </a:fillRef>
            <a:effectRef idx="1">
              <a:schemeClr val="dk1"/>
            </a:effectRef>
            <a:fontRef idx="minor">
              <a:schemeClr val="tx1"/>
            </a:fontRef>
          </p:style>
        </p:cxnSp>
      </p:grpSp>
      <p:pic>
        <p:nvPicPr>
          <p:cNvPr id="85" name="Picture 2" descr="Image result for go noodle">
            <a:extLst>
              <a:ext uri="{FF2B5EF4-FFF2-40B4-BE49-F238E27FC236}">
                <a16:creationId xmlns:a16="http://schemas.microsoft.com/office/drawing/2014/main" id="{CAEC3B4C-D8E5-4E9A-BD0B-2EF70FD171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78122" y="5706631"/>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D08F3B46-B024-4D1D-9047-48EFD6A0AE2B}"/>
              </a:ext>
            </a:extLst>
          </p:cNvPr>
          <p:cNvSpPr txBox="1"/>
          <p:nvPr/>
        </p:nvSpPr>
        <p:spPr>
          <a:xfrm>
            <a:off x="6594313" y="61464"/>
            <a:ext cx="329991" cy="707886"/>
          </a:xfrm>
          <a:prstGeom prst="rect">
            <a:avLst/>
          </a:prstGeom>
          <a:noFill/>
        </p:spPr>
        <p:txBody>
          <a:bodyPr wrap="square" rtlCol="0">
            <a:spAutoFit/>
          </a:bodyPr>
          <a:lstStyle/>
          <a:p>
            <a:r>
              <a:rPr lang="en-GB" sz="4000" b="1" dirty="0">
                <a:solidFill>
                  <a:srgbClr val="FFFF00"/>
                </a:solidFill>
              </a:rPr>
              <a:t>I</a:t>
            </a:r>
          </a:p>
        </p:txBody>
      </p:sp>
      <p:pic>
        <p:nvPicPr>
          <p:cNvPr id="87" name="Picture 86" descr="Single Arm Row.jpg">
            <a:extLst>
              <a:ext uri="{FF2B5EF4-FFF2-40B4-BE49-F238E27FC236}">
                <a16:creationId xmlns:a16="http://schemas.microsoft.com/office/drawing/2014/main" id="{FA49D60E-70C7-4BA5-AEDC-EFBFE0664D8C}"/>
              </a:ext>
            </a:extLst>
          </p:cNvPr>
          <p:cNvPicPr>
            <a:picLocks noChangeAspect="1"/>
          </p:cNvPicPr>
          <p:nvPr/>
        </p:nvPicPr>
        <p:blipFill rotWithShape="1">
          <a:blip r:embed="rId33">
            <a:extLst>
              <a:ext uri="{BEBA8EAE-BF5A-486C-A8C5-ECC9F3942E4B}">
                <a14:imgProps xmlns:a14="http://schemas.microsoft.com/office/drawing/2010/main">
                  <a14:imgLayer r:embed="rId34">
                    <a14:imgEffect>
                      <a14:backgroundRemoval t="62375" b="88188" l="66867" r="92467">
                        <a14:foregroundMark x1="72667" y1="82000" x2="87067" y2="82188"/>
                        <a14:foregroundMark x1="71867" y1="82250" x2="71867" y2="82250"/>
                      </a14:backgroundRemoval>
                    </a14:imgEffect>
                  </a14:imgLayer>
                </a14:imgProps>
              </a:ext>
              <a:ext uri="{28A0092B-C50C-407E-A947-70E740481C1C}">
                <a14:useLocalDpi xmlns:a14="http://schemas.microsoft.com/office/drawing/2010/main" val="0"/>
              </a:ext>
            </a:extLst>
          </a:blip>
          <a:srcRect l="66917" t="60715" r="6108" b="15011"/>
          <a:stretch/>
        </p:blipFill>
        <p:spPr>
          <a:xfrm>
            <a:off x="7660801" y="1067275"/>
            <a:ext cx="985197" cy="945645"/>
          </a:xfrm>
          <a:prstGeom prst="rect">
            <a:avLst/>
          </a:prstGeom>
        </p:spPr>
      </p:pic>
      <p:grpSp>
        <p:nvGrpSpPr>
          <p:cNvPr id="89" name="Group 88">
            <a:extLst>
              <a:ext uri="{FF2B5EF4-FFF2-40B4-BE49-F238E27FC236}">
                <a16:creationId xmlns:a16="http://schemas.microsoft.com/office/drawing/2014/main" id="{59AB7950-F57D-42DA-BC40-9C497D749377}"/>
              </a:ext>
            </a:extLst>
          </p:cNvPr>
          <p:cNvGrpSpPr/>
          <p:nvPr/>
        </p:nvGrpSpPr>
        <p:grpSpPr>
          <a:xfrm>
            <a:off x="7753579" y="3266376"/>
            <a:ext cx="793479" cy="879864"/>
            <a:chOff x="685286" y="0"/>
            <a:chExt cx="1946212" cy="2533548"/>
          </a:xfrm>
        </p:grpSpPr>
        <p:sp>
          <p:nvSpPr>
            <p:cNvPr id="90" name="Oval 89">
              <a:extLst>
                <a:ext uri="{FF2B5EF4-FFF2-40B4-BE49-F238E27FC236}">
                  <a16:creationId xmlns:a16="http://schemas.microsoft.com/office/drawing/2014/main" id="{936E9C5F-15EE-4883-900F-9393DE161839}"/>
                </a:ext>
              </a:extLst>
            </p:cNvPr>
            <p:cNvSpPr/>
            <p:nvPr/>
          </p:nvSpPr>
          <p:spPr>
            <a:xfrm>
              <a:off x="685286" y="2294764"/>
              <a:ext cx="1946212" cy="214693"/>
            </a:xfrm>
            <a:prstGeom prst="ellipse">
              <a:avLst/>
            </a:prstGeom>
            <a:ln>
              <a:noFill/>
            </a:ln>
          </p:spPr>
          <p:style>
            <a:lnRef idx="1">
              <a:schemeClr val="dk1"/>
            </a:lnRef>
            <a:fillRef idx="2">
              <a:schemeClr val="dk1"/>
            </a:fillRef>
            <a:effectRef idx="1">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en-US"/>
            </a:p>
          </p:txBody>
        </p:sp>
        <p:pic>
          <p:nvPicPr>
            <p:cNvPr id="91" name="Picture 90" descr="Hop to single leg row 2.jpg">
              <a:extLst>
                <a:ext uri="{FF2B5EF4-FFF2-40B4-BE49-F238E27FC236}">
                  <a16:creationId xmlns:a16="http://schemas.microsoft.com/office/drawing/2014/main" id="{E09FBB7D-6E36-4E32-BD91-E3C96042F72B}"/>
                </a:ext>
              </a:extLst>
            </p:cNvPr>
            <p:cNvPicPr>
              <a:picLocks noChangeAspect="1"/>
            </p:cNvPicPr>
            <p:nvPr/>
          </p:nvPicPr>
          <p:blipFill rotWithShape="1">
            <a:blip r:embed="rId35">
              <a:extLst>
                <a:ext uri="{BEBA8EAE-BF5A-486C-A8C5-ECC9F3942E4B}">
                  <a14:imgProps xmlns:a14="http://schemas.microsoft.com/office/drawing/2010/main">
                    <a14:imgLayer r:embed="rId36">
                      <a14:imgEffect>
                        <a14:backgroundRemoval t="35319" b="59362" l="8889" r="32889">
                          <a14:foregroundMark x1="25556" y1="41277" x2="25556" y2="42766"/>
                        </a14:backgroundRemoval>
                      </a14:imgEffect>
                    </a14:imgLayer>
                  </a14:imgProps>
                </a:ext>
                <a:ext uri="{28A0092B-C50C-407E-A947-70E740481C1C}">
                  <a14:useLocalDpi xmlns:a14="http://schemas.microsoft.com/office/drawing/2010/main" val="0"/>
                </a:ext>
              </a:extLst>
            </a:blip>
            <a:srcRect l="11497" t="34449" r="71636" b="40001"/>
            <a:stretch/>
          </p:blipFill>
          <p:spPr>
            <a:xfrm>
              <a:off x="922851" y="0"/>
              <a:ext cx="1434533" cy="2357057"/>
            </a:xfrm>
            <a:prstGeom prst="rect">
              <a:avLst/>
            </a:prstGeom>
            <a:effectLst>
              <a:outerShdw blurRad="76200" dist="12700" dir="8100000" sy="-23000" kx="800400" algn="br" rotWithShape="0">
                <a:prstClr val="black">
                  <a:alpha val="20000"/>
                </a:prstClr>
              </a:outerShdw>
            </a:effectLst>
          </p:spPr>
        </p:pic>
        <p:cxnSp>
          <p:nvCxnSpPr>
            <p:cNvPr id="92" name="Straight Connector 91">
              <a:extLst>
                <a:ext uri="{FF2B5EF4-FFF2-40B4-BE49-F238E27FC236}">
                  <a16:creationId xmlns:a16="http://schemas.microsoft.com/office/drawing/2014/main" id="{4886C51F-4887-47CC-A628-E43A7C577FDA}"/>
                </a:ext>
              </a:extLst>
            </p:cNvPr>
            <p:cNvCxnSpPr/>
            <p:nvPr/>
          </p:nvCxnSpPr>
          <p:spPr>
            <a:xfrm flipH="1">
              <a:off x="1681235" y="2294764"/>
              <a:ext cx="72648" cy="214693"/>
            </a:xfrm>
            <a:prstGeom prst="line">
              <a:avLst/>
            </a:prstGeom>
            <a:ln w="3175" cmpd="sng"/>
          </p:spPr>
          <p:style>
            <a:lnRef idx="2">
              <a:schemeClr val="dk1"/>
            </a:lnRef>
            <a:fillRef idx="0">
              <a:schemeClr val="dk1"/>
            </a:fillRef>
            <a:effectRef idx="1">
              <a:schemeClr val="dk1"/>
            </a:effectRef>
            <a:fontRef idx="minor">
              <a:schemeClr val="tx1"/>
            </a:fontRef>
          </p:style>
        </p:cxnSp>
        <p:cxnSp>
          <p:nvCxnSpPr>
            <p:cNvPr id="93" name="Straight Connector 92">
              <a:extLst>
                <a:ext uri="{FF2B5EF4-FFF2-40B4-BE49-F238E27FC236}">
                  <a16:creationId xmlns:a16="http://schemas.microsoft.com/office/drawing/2014/main" id="{282E539B-A7DA-4C8F-94D7-91476181D180}"/>
                </a:ext>
              </a:extLst>
            </p:cNvPr>
            <p:cNvCxnSpPr/>
            <p:nvPr/>
          </p:nvCxnSpPr>
          <p:spPr>
            <a:xfrm>
              <a:off x="1851461" y="2305558"/>
              <a:ext cx="0" cy="203899"/>
            </a:xfrm>
            <a:prstGeom prst="line">
              <a:avLst/>
            </a:prstGeom>
            <a:ln w="3175" cmpd="sng"/>
          </p:spPr>
          <p:style>
            <a:lnRef idx="2">
              <a:schemeClr val="dk1"/>
            </a:lnRef>
            <a:fillRef idx="0">
              <a:schemeClr val="dk1"/>
            </a:fillRef>
            <a:effectRef idx="1">
              <a:schemeClr val="dk1"/>
            </a:effectRef>
            <a:fontRef idx="minor">
              <a:schemeClr val="tx1"/>
            </a:fontRef>
          </p:style>
        </p:cxnSp>
        <p:cxnSp>
          <p:nvCxnSpPr>
            <p:cNvPr id="94" name="Straight Connector 93">
              <a:extLst>
                <a:ext uri="{FF2B5EF4-FFF2-40B4-BE49-F238E27FC236}">
                  <a16:creationId xmlns:a16="http://schemas.microsoft.com/office/drawing/2014/main" id="{1A38D803-F854-4CC3-9F49-C9C1807A21B2}"/>
                </a:ext>
              </a:extLst>
            </p:cNvPr>
            <p:cNvCxnSpPr/>
            <p:nvPr/>
          </p:nvCxnSpPr>
          <p:spPr>
            <a:xfrm>
              <a:off x="1959587" y="2305558"/>
              <a:ext cx="70272" cy="227990"/>
            </a:xfrm>
            <a:prstGeom prst="line">
              <a:avLst/>
            </a:prstGeom>
            <a:ln w="3175" cmpd="sng"/>
          </p:spPr>
          <p:style>
            <a:lnRef idx="2">
              <a:schemeClr val="dk1"/>
            </a:lnRef>
            <a:fillRef idx="0">
              <a:schemeClr val="dk1"/>
            </a:fillRef>
            <a:effectRef idx="1">
              <a:schemeClr val="dk1"/>
            </a:effectRef>
            <a:fontRef idx="minor">
              <a:schemeClr val="tx1"/>
            </a:fontRef>
          </p:style>
        </p:cxnSp>
      </p:grpSp>
      <p:grpSp>
        <p:nvGrpSpPr>
          <p:cNvPr id="95" name="Group 94">
            <a:extLst>
              <a:ext uri="{FF2B5EF4-FFF2-40B4-BE49-F238E27FC236}">
                <a16:creationId xmlns:a16="http://schemas.microsoft.com/office/drawing/2014/main" id="{311539F0-294E-44BA-A194-D6B67774725F}"/>
              </a:ext>
            </a:extLst>
          </p:cNvPr>
          <p:cNvGrpSpPr/>
          <p:nvPr/>
        </p:nvGrpSpPr>
        <p:grpSpPr>
          <a:xfrm>
            <a:off x="7801730" y="4400918"/>
            <a:ext cx="715803" cy="866643"/>
            <a:chOff x="730972" y="895316"/>
            <a:chExt cx="2346392" cy="3617808"/>
          </a:xfrm>
        </p:grpSpPr>
        <p:pic>
          <p:nvPicPr>
            <p:cNvPr id="96" name="Picture 95" descr="cartoon-flamingo-8.gif">
              <a:extLst>
                <a:ext uri="{FF2B5EF4-FFF2-40B4-BE49-F238E27FC236}">
                  <a16:creationId xmlns:a16="http://schemas.microsoft.com/office/drawing/2014/main" id="{5966D592-67FF-4690-9A7B-D4741D5366FA}"/>
                </a:ext>
              </a:extLst>
            </p:cNvPr>
            <p:cNvPicPr>
              <a:picLocks noChangeAspect="1"/>
            </p:cNvPicPr>
            <p:nvPr/>
          </p:nvPicPr>
          <p:blipFill rotWithShape="1">
            <a:blip r:embed="rId37">
              <a:extLst>
                <a:ext uri="{BEBA8EAE-BF5A-486C-A8C5-ECC9F3942E4B}">
                  <a14:imgProps xmlns:a14="http://schemas.microsoft.com/office/drawing/2010/main">
                    <a14:imgLayer r:embed="rId38">
                      <a14:imgEffect>
                        <a14:backgroundRemoval t="4000" b="94500" l="11143" r="89429">
                          <a14:foregroundMark x1="41429" y1="7500" x2="44857" y2="16750"/>
                          <a14:foregroundMark x1="31429" y1="8750" x2="29714" y2="13250"/>
                          <a14:foregroundMark x1="21429" y1="20750" x2="27714" y2="23250"/>
                        </a14:backgroundRemoval>
                      </a14:imgEffect>
                    </a14:imgLayer>
                  </a14:imgProps>
                </a:ext>
                <a:ext uri="{28A0092B-C50C-407E-A947-70E740481C1C}">
                  <a14:useLocalDpi xmlns:a14="http://schemas.microsoft.com/office/drawing/2010/main" val="0"/>
                </a:ext>
              </a:extLst>
            </a:blip>
            <a:srcRect l="11483" t="3067" r="10405" b="4855"/>
            <a:stretch/>
          </p:blipFill>
          <p:spPr>
            <a:xfrm>
              <a:off x="730972" y="895316"/>
              <a:ext cx="2346392" cy="3161015"/>
            </a:xfrm>
            <a:prstGeom prst="rect">
              <a:avLst/>
            </a:prstGeom>
          </p:spPr>
        </p:pic>
        <p:cxnSp>
          <p:nvCxnSpPr>
            <p:cNvPr id="97" name="Straight Connector 96">
              <a:extLst>
                <a:ext uri="{FF2B5EF4-FFF2-40B4-BE49-F238E27FC236}">
                  <a16:creationId xmlns:a16="http://schemas.microsoft.com/office/drawing/2014/main" id="{72451D83-A485-491F-9BBF-F8C5FD9B54A2}"/>
                </a:ext>
              </a:extLst>
            </p:cNvPr>
            <p:cNvCxnSpPr/>
            <p:nvPr/>
          </p:nvCxnSpPr>
          <p:spPr>
            <a:xfrm>
              <a:off x="977675" y="3882749"/>
              <a:ext cx="1425395" cy="630375"/>
            </a:xfrm>
            <a:prstGeom prst="line">
              <a:avLst/>
            </a:prstGeom>
          </p:spPr>
          <p:style>
            <a:lnRef idx="2">
              <a:schemeClr val="dk1"/>
            </a:lnRef>
            <a:fillRef idx="0">
              <a:schemeClr val="dk1"/>
            </a:fillRef>
            <a:effectRef idx="1">
              <a:schemeClr val="dk1"/>
            </a:effectRef>
            <a:fontRef idx="minor">
              <a:schemeClr val="tx1"/>
            </a:fontRef>
          </p:style>
        </p:cxnSp>
        <p:cxnSp>
          <p:nvCxnSpPr>
            <p:cNvPr id="98" name="Straight Connector 97">
              <a:extLst>
                <a:ext uri="{FF2B5EF4-FFF2-40B4-BE49-F238E27FC236}">
                  <a16:creationId xmlns:a16="http://schemas.microsoft.com/office/drawing/2014/main" id="{3550999A-4D84-4012-A12D-4C9662634F29}"/>
                </a:ext>
              </a:extLst>
            </p:cNvPr>
            <p:cNvCxnSpPr/>
            <p:nvPr/>
          </p:nvCxnSpPr>
          <p:spPr>
            <a:xfrm flipV="1">
              <a:off x="858891" y="4056331"/>
              <a:ext cx="1617276" cy="234624"/>
            </a:xfrm>
            <a:prstGeom prst="line">
              <a:avLst/>
            </a:prstGeom>
          </p:spPr>
          <p:style>
            <a:lnRef idx="2">
              <a:schemeClr val="dk1"/>
            </a:lnRef>
            <a:fillRef idx="0">
              <a:schemeClr val="dk1"/>
            </a:fillRef>
            <a:effectRef idx="1">
              <a:schemeClr val="dk1"/>
            </a:effectRef>
            <a:fontRef idx="minor">
              <a:schemeClr val="tx1"/>
            </a:fontRef>
          </p:style>
        </p:cxnSp>
      </p:grpSp>
      <p:pic>
        <p:nvPicPr>
          <p:cNvPr id="99" name="Picture 2" descr="Image result for go noodle">
            <a:extLst>
              <a:ext uri="{FF2B5EF4-FFF2-40B4-BE49-F238E27FC236}">
                <a16:creationId xmlns:a16="http://schemas.microsoft.com/office/drawing/2014/main" id="{D1D6FC01-D62E-4CA6-80BE-71F43B8EE78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15695" y="5706630"/>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100" name="TextBox 99">
            <a:extLst>
              <a:ext uri="{FF2B5EF4-FFF2-40B4-BE49-F238E27FC236}">
                <a16:creationId xmlns:a16="http://schemas.microsoft.com/office/drawing/2014/main" id="{5D8D84CB-806A-4633-8C21-88D2B0252D4E}"/>
              </a:ext>
            </a:extLst>
          </p:cNvPr>
          <p:cNvSpPr txBox="1"/>
          <p:nvPr/>
        </p:nvSpPr>
        <p:spPr>
          <a:xfrm>
            <a:off x="8006827" y="68681"/>
            <a:ext cx="329991" cy="707886"/>
          </a:xfrm>
          <a:prstGeom prst="rect">
            <a:avLst/>
          </a:prstGeom>
          <a:noFill/>
        </p:spPr>
        <p:txBody>
          <a:bodyPr wrap="square" rtlCol="0">
            <a:spAutoFit/>
          </a:bodyPr>
          <a:lstStyle/>
          <a:p>
            <a:r>
              <a:rPr lang="en-GB" sz="4000" b="1" dirty="0">
                <a:solidFill>
                  <a:srgbClr val="FFFF00"/>
                </a:solidFill>
              </a:rPr>
              <a:t>C</a:t>
            </a:r>
          </a:p>
        </p:txBody>
      </p:sp>
      <p:pic>
        <p:nvPicPr>
          <p:cNvPr id="101" name="Picture 100" descr="Pig kick.jpg">
            <a:extLst>
              <a:ext uri="{FF2B5EF4-FFF2-40B4-BE49-F238E27FC236}">
                <a16:creationId xmlns:a16="http://schemas.microsoft.com/office/drawing/2014/main" id="{3BE0944F-6F6D-4A73-8E2E-7F4E8A238B30}"/>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2675" t="8327" r="36377" b="12685"/>
          <a:stretch/>
        </p:blipFill>
        <p:spPr>
          <a:xfrm>
            <a:off x="9232980" y="1067275"/>
            <a:ext cx="608419" cy="985196"/>
          </a:xfrm>
          <a:prstGeom prst="rect">
            <a:avLst/>
          </a:prstGeom>
        </p:spPr>
      </p:pic>
      <p:pic>
        <p:nvPicPr>
          <p:cNvPr id="102" name="Picture 101" descr="Twist.jpg">
            <a:extLst>
              <a:ext uri="{FF2B5EF4-FFF2-40B4-BE49-F238E27FC236}">
                <a16:creationId xmlns:a16="http://schemas.microsoft.com/office/drawing/2014/main" id="{97AB9875-757E-4A82-AA2D-0E20291D6C0B}"/>
              </a:ext>
            </a:extLst>
          </p:cNvPr>
          <p:cNvPicPr>
            <a:picLocks noChangeAspect="1"/>
          </p:cNvPicPr>
          <p:nvPr/>
        </p:nvPicPr>
        <p:blipFill rotWithShape="1">
          <a:blip r:embed="rId39">
            <a:extLst>
              <a:ext uri="{BEBA8EAE-BF5A-486C-A8C5-ECC9F3942E4B}">
                <a14:imgProps xmlns:a14="http://schemas.microsoft.com/office/drawing/2010/main">
                  <a14:imgLayer r:embed="rId40">
                    <a14:imgEffect>
                      <a14:backgroundRemoval t="5532" b="30426" l="11111" r="33111">
                        <a14:foregroundMark x1="16889" y1="28936" x2="24000" y2="28936"/>
                      </a14:backgroundRemoval>
                    </a14:imgEffect>
                  </a14:imgLayer>
                </a14:imgProps>
              </a:ext>
              <a:ext uri="{28A0092B-C50C-407E-A947-70E740481C1C}">
                <a14:useLocalDpi xmlns:a14="http://schemas.microsoft.com/office/drawing/2010/main" val="0"/>
              </a:ext>
            </a:extLst>
          </a:blip>
          <a:srcRect l="13407" t="4893" r="71421" b="68931"/>
          <a:stretch/>
        </p:blipFill>
        <p:spPr>
          <a:xfrm>
            <a:off x="9220375" y="3132334"/>
            <a:ext cx="633207" cy="1141047"/>
          </a:xfrm>
          <a:prstGeom prst="rect">
            <a:avLst/>
          </a:prstGeom>
        </p:spPr>
      </p:pic>
      <p:grpSp>
        <p:nvGrpSpPr>
          <p:cNvPr id="107" name="Group 106">
            <a:extLst>
              <a:ext uri="{FF2B5EF4-FFF2-40B4-BE49-F238E27FC236}">
                <a16:creationId xmlns:a16="http://schemas.microsoft.com/office/drawing/2014/main" id="{E81BACCE-C56A-4616-8D32-51EE407B0BE3}"/>
              </a:ext>
            </a:extLst>
          </p:cNvPr>
          <p:cNvGrpSpPr/>
          <p:nvPr/>
        </p:nvGrpSpPr>
        <p:grpSpPr>
          <a:xfrm>
            <a:off x="8933499" y="4465762"/>
            <a:ext cx="1089516" cy="801799"/>
            <a:chOff x="545474" y="1790633"/>
            <a:chExt cx="3450910" cy="1790632"/>
          </a:xfrm>
        </p:grpSpPr>
        <p:sp>
          <p:nvSpPr>
            <p:cNvPr id="108" name="Oval 107">
              <a:extLst>
                <a:ext uri="{FF2B5EF4-FFF2-40B4-BE49-F238E27FC236}">
                  <a16:creationId xmlns:a16="http://schemas.microsoft.com/office/drawing/2014/main" id="{5E42866C-4453-45D2-B3DF-BADF7E803A3E}"/>
                </a:ext>
              </a:extLst>
            </p:cNvPr>
            <p:cNvSpPr/>
            <p:nvPr/>
          </p:nvSpPr>
          <p:spPr>
            <a:xfrm>
              <a:off x="545474" y="3293485"/>
              <a:ext cx="1498492" cy="19185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109" name="Picture 108" descr="Hop to single leg row.jpg">
              <a:extLst>
                <a:ext uri="{FF2B5EF4-FFF2-40B4-BE49-F238E27FC236}">
                  <a16:creationId xmlns:a16="http://schemas.microsoft.com/office/drawing/2014/main" id="{D387D0FF-5578-49A9-8C88-9E5949E4AC97}"/>
                </a:ext>
              </a:extLst>
            </p:cNvPr>
            <p:cNvPicPr>
              <a:picLocks noChangeAspect="1"/>
            </p:cNvPicPr>
            <p:nvPr/>
          </p:nvPicPr>
          <p:blipFill rotWithShape="1">
            <a:blip r:embed="rId41">
              <a:extLst>
                <a:ext uri="{BEBA8EAE-BF5A-486C-A8C5-ECC9F3942E4B}">
                  <a14:imgProps xmlns:a14="http://schemas.microsoft.com/office/drawing/2010/main">
                    <a14:imgLayer r:embed="rId42">
                      <a14:imgEffect>
                        <a14:backgroundRemoval t="2979" b="31277" l="40667" r="91778">
                          <a14:foregroundMark x1="85333" y1="6383" x2="80222" y2="26383"/>
                          <a14:foregroundMark x1="88667" y1="9362" x2="88000" y2="12128"/>
                        </a14:backgroundRemoval>
                      </a14:imgEffect>
                    </a14:imgLayer>
                  </a14:imgProps>
                </a:ext>
                <a:ext uri="{28A0092B-C50C-407E-A947-70E740481C1C}">
                  <a14:useLocalDpi xmlns:a14="http://schemas.microsoft.com/office/drawing/2010/main" val="0"/>
                </a:ext>
              </a:extLst>
            </a:blip>
            <a:srcRect l="40606" t="3097" r="8657" b="68763"/>
            <a:stretch/>
          </p:blipFill>
          <p:spPr>
            <a:xfrm>
              <a:off x="618571" y="1790633"/>
              <a:ext cx="3091111" cy="1790632"/>
            </a:xfrm>
            <a:prstGeom prst="rect">
              <a:avLst/>
            </a:prstGeom>
            <a:effectLst>
              <a:outerShdw blurRad="76200" dist="12700" dir="8100000" sy="-23000" kx="800400" algn="br" rotWithShape="0">
                <a:prstClr val="black">
                  <a:alpha val="20000"/>
                </a:prstClr>
              </a:outerShdw>
            </a:effectLst>
          </p:spPr>
        </p:pic>
        <p:sp>
          <p:nvSpPr>
            <p:cNvPr id="110" name="Oval 109">
              <a:extLst>
                <a:ext uri="{FF2B5EF4-FFF2-40B4-BE49-F238E27FC236}">
                  <a16:creationId xmlns:a16="http://schemas.microsoft.com/office/drawing/2014/main" id="{391C862C-D056-4540-A997-803EE827C85A}"/>
                </a:ext>
              </a:extLst>
            </p:cNvPr>
            <p:cNvSpPr/>
            <p:nvPr/>
          </p:nvSpPr>
          <p:spPr>
            <a:xfrm>
              <a:off x="2497892" y="3302621"/>
              <a:ext cx="1498492" cy="19185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pic>
        <p:nvPicPr>
          <p:cNvPr id="111" name="Picture 2" descr="Image result for go noodle">
            <a:extLst>
              <a:ext uri="{FF2B5EF4-FFF2-40B4-BE49-F238E27FC236}">
                <a16:creationId xmlns:a16="http://schemas.microsoft.com/office/drawing/2014/main" id="{936BA10B-7D93-486A-B652-EDD32CEEE0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19321" y="5697386"/>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112" name="TextBox 111">
            <a:extLst>
              <a:ext uri="{FF2B5EF4-FFF2-40B4-BE49-F238E27FC236}">
                <a16:creationId xmlns:a16="http://schemas.microsoft.com/office/drawing/2014/main" id="{A2BBF940-B530-4672-AE92-118910C42F3F}"/>
              </a:ext>
            </a:extLst>
          </p:cNvPr>
          <p:cNvSpPr txBox="1"/>
          <p:nvPr/>
        </p:nvSpPr>
        <p:spPr>
          <a:xfrm>
            <a:off x="9300914" y="61464"/>
            <a:ext cx="329991" cy="707886"/>
          </a:xfrm>
          <a:prstGeom prst="rect">
            <a:avLst/>
          </a:prstGeom>
          <a:noFill/>
        </p:spPr>
        <p:txBody>
          <a:bodyPr wrap="square" rtlCol="0">
            <a:spAutoFit/>
          </a:bodyPr>
          <a:lstStyle/>
          <a:p>
            <a:r>
              <a:rPr lang="en-GB" sz="4000" b="1" dirty="0">
                <a:solidFill>
                  <a:srgbClr val="FFFF00"/>
                </a:solidFill>
              </a:rPr>
              <a:t>A</a:t>
            </a:r>
          </a:p>
        </p:txBody>
      </p:sp>
      <p:grpSp>
        <p:nvGrpSpPr>
          <p:cNvPr id="113" name="Group 112">
            <a:extLst>
              <a:ext uri="{FF2B5EF4-FFF2-40B4-BE49-F238E27FC236}">
                <a16:creationId xmlns:a16="http://schemas.microsoft.com/office/drawing/2014/main" id="{1BABE9A8-6449-4937-973B-814EE0EC77F3}"/>
              </a:ext>
            </a:extLst>
          </p:cNvPr>
          <p:cNvGrpSpPr/>
          <p:nvPr/>
        </p:nvGrpSpPr>
        <p:grpSpPr>
          <a:xfrm>
            <a:off x="10522974" y="1083415"/>
            <a:ext cx="939397" cy="913363"/>
            <a:chOff x="617261" y="1503123"/>
            <a:chExt cx="5197032" cy="4755571"/>
          </a:xfrm>
        </p:grpSpPr>
        <p:pic>
          <p:nvPicPr>
            <p:cNvPr id="114" name="Picture 113" descr="Rabbit.jpg">
              <a:extLst>
                <a:ext uri="{FF2B5EF4-FFF2-40B4-BE49-F238E27FC236}">
                  <a16:creationId xmlns:a16="http://schemas.microsoft.com/office/drawing/2014/main" id="{AD65C918-8ECE-4723-9E23-22097B32F91B}"/>
                </a:ext>
              </a:extLst>
            </p:cNvPr>
            <p:cNvPicPr>
              <a:picLocks noChangeAspect="1"/>
            </p:cNvPicPr>
            <p:nvPr/>
          </p:nvPicPr>
          <p:blipFill rotWithShape="1">
            <a:blip r:embed="rId43">
              <a:extLst>
                <a:ext uri="{BEBA8EAE-BF5A-486C-A8C5-ECC9F3942E4B}">
                  <a14:imgProps xmlns:a14="http://schemas.microsoft.com/office/drawing/2010/main">
                    <a14:imgLayer r:embed="rId44">
                      <a14:imgEffect>
                        <a14:backgroundRemoval t="9667" b="90000" l="2754" r="96902">
                          <a14:foregroundMark x1="4991" y1="9833" x2="9466" y2="28000"/>
                          <a14:foregroundMark x1="27367" y1="33667" x2="38554" y2="34333"/>
                          <a14:foregroundMark x1="27022" y1="31167" x2="29260" y2="35667"/>
                          <a14:foregroundMark x1="90878" y1="18333" x2="90878" y2="18333"/>
                          <a14:foregroundMark x1="92943" y1="30667" x2="96902" y2="38667"/>
                          <a14:foregroundMark x1="2754" y1="37833" x2="2926" y2="41000"/>
                        </a14:backgroundRemoval>
                      </a14:imgEffect>
                    </a14:imgLayer>
                  </a14:imgProps>
                </a:ext>
                <a:ext uri="{28A0092B-C50C-407E-A947-70E740481C1C}">
                  <a14:useLocalDpi xmlns:a14="http://schemas.microsoft.com/office/drawing/2010/main" val="0"/>
                </a:ext>
              </a:extLst>
            </a:blip>
            <a:srcRect b="21533"/>
            <a:stretch/>
          </p:blipFill>
          <p:spPr>
            <a:xfrm>
              <a:off x="617261" y="1503123"/>
              <a:ext cx="5197032" cy="4211338"/>
            </a:xfrm>
            <a:prstGeom prst="rect">
              <a:avLst/>
            </a:prstGeom>
          </p:spPr>
        </p:pic>
        <p:cxnSp>
          <p:nvCxnSpPr>
            <p:cNvPr id="115" name="Straight Connector 114">
              <a:extLst>
                <a:ext uri="{FF2B5EF4-FFF2-40B4-BE49-F238E27FC236}">
                  <a16:creationId xmlns:a16="http://schemas.microsoft.com/office/drawing/2014/main" id="{3C8DC9F1-BF82-485B-A5DE-4EF3C4A5C17C}"/>
                </a:ext>
              </a:extLst>
            </p:cNvPr>
            <p:cNvCxnSpPr/>
            <p:nvPr/>
          </p:nvCxnSpPr>
          <p:spPr>
            <a:xfrm>
              <a:off x="3810202" y="5714461"/>
              <a:ext cx="479516" cy="544233"/>
            </a:xfrm>
            <a:prstGeom prst="line">
              <a:avLst/>
            </a:prstGeom>
            <a:ln/>
          </p:spPr>
          <p:style>
            <a:lnRef idx="3">
              <a:schemeClr val="dk1"/>
            </a:lnRef>
            <a:fillRef idx="0">
              <a:schemeClr val="dk1"/>
            </a:fillRef>
            <a:effectRef idx="2">
              <a:schemeClr val="dk1"/>
            </a:effectRef>
            <a:fontRef idx="minor">
              <a:schemeClr val="tx1"/>
            </a:fontRef>
          </p:style>
        </p:cxnSp>
        <p:cxnSp>
          <p:nvCxnSpPr>
            <p:cNvPr id="116" name="Straight Connector 115">
              <a:extLst>
                <a:ext uri="{FF2B5EF4-FFF2-40B4-BE49-F238E27FC236}">
                  <a16:creationId xmlns:a16="http://schemas.microsoft.com/office/drawing/2014/main" id="{48FCA70C-BC61-472B-8301-3861289570F9}"/>
                </a:ext>
              </a:extLst>
            </p:cNvPr>
            <p:cNvCxnSpPr/>
            <p:nvPr/>
          </p:nvCxnSpPr>
          <p:spPr>
            <a:xfrm>
              <a:off x="2686297" y="5714461"/>
              <a:ext cx="479516" cy="544233"/>
            </a:xfrm>
            <a:prstGeom prst="line">
              <a:avLst/>
            </a:prstGeom>
            <a:ln/>
          </p:spPr>
          <p:style>
            <a:lnRef idx="3">
              <a:schemeClr val="dk1"/>
            </a:lnRef>
            <a:fillRef idx="0">
              <a:schemeClr val="dk1"/>
            </a:fillRef>
            <a:effectRef idx="2">
              <a:schemeClr val="dk1"/>
            </a:effectRef>
            <a:fontRef idx="minor">
              <a:schemeClr val="tx1"/>
            </a:fontRef>
          </p:style>
        </p:cxnSp>
        <p:cxnSp>
          <p:nvCxnSpPr>
            <p:cNvPr id="117" name="Straight Connector 116">
              <a:extLst>
                <a:ext uri="{FF2B5EF4-FFF2-40B4-BE49-F238E27FC236}">
                  <a16:creationId xmlns:a16="http://schemas.microsoft.com/office/drawing/2014/main" id="{BDE07684-A844-426C-A0D5-E9195AA0CFEF}"/>
                </a:ext>
              </a:extLst>
            </p:cNvPr>
            <p:cNvCxnSpPr/>
            <p:nvPr/>
          </p:nvCxnSpPr>
          <p:spPr>
            <a:xfrm>
              <a:off x="3379651" y="5594744"/>
              <a:ext cx="479516" cy="544233"/>
            </a:xfrm>
            <a:prstGeom prst="line">
              <a:avLst/>
            </a:prstGeom>
            <a:ln/>
          </p:spPr>
          <p:style>
            <a:lnRef idx="3">
              <a:schemeClr val="dk1"/>
            </a:lnRef>
            <a:fillRef idx="0">
              <a:schemeClr val="dk1"/>
            </a:fillRef>
            <a:effectRef idx="2">
              <a:schemeClr val="dk1"/>
            </a:effectRef>
            <a:fontRef idx="minor">
              <a:schemeClr val="tx1"/>
            </a:fontRef>
          </p:style>
        </p:cxnSp>
        <p:cxnSp>
          <p:nvCxnSpPr>
            <p:cNvPr id="118" name="Straight Connector 117">
              <a:extLst>
                <a:ext uri="{FF2B5EF4-FFF2-40B4-BE49-F238E27FC236}">
                  <a16:creationId xmlns:a16="http://schemas.microsoft.com/office/drawing/2014/main" id="{654B7BCF-544E-4BB3-BCD3-6311DA6DDF89}"/>
                </a:ext>
              </a:extLst>
            </p:cNvPr>
            <p:cNvCxnSpPr/>
            <p:nvPr/>
          </p:nvCxnSpPr>
          <p:spPr>
            <a:xfrm>
              <a:off x="3139893" y="5714461"/>
              <a:ext cx="479516" cy="544233"/>
            </a:xfrm>
            <a:prstGeom prst="line">
              <a:avLst/>
            </a:prstGeom>
            <a:ln/>
          </p:spPr>
          <p:style>
            <a:lnRef idx="3">
              <a:schemeClr val="dk1"/>
            </a:lnRef>
            <a:fillRef idx="0">
              <a:schemeClr val="dk1"/>
            </a:fillRef>
            <a:effectRef idx="2">
              <a:schemeClr val="dk1"/>
            </a:effectRef>
            <a:fontRef idx="minor">
              <a:schemeClr val="tx1"/>
            </a:fontRef>
          </p:style>
        </p:cxnSp>
      </p:grpSp>
      <p:pic>
        <p:nvPicPr>
          <p:cNvPr id="120" name="Picture 119" descr="Image result for cartoon side lunge">
            <a:extLst>
              <a:ext uri="{FF2B5EF4-FFF2-40B4-BE49-F238E27FC236}">
                <a16:creationId xmlns:a16="http://schemas.microsoft.com/office/drawing/2014/main" id="{633032EC-FC09-4B1F-B6EA-B4CE77BE85B1}"/>
              </a:ext>
            </a:extLst>
          </p:cNvPr>
          <p:cNvPicPr>
            <a:picLocks noChangeAspect="1" noChangeArrowheads="1"/>
          </p:cNvPicPr>
          <p:nvPr/>
        </p:nvPicPr>
        <p:blipFill>
          <a:blip r:embed="rId4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15567" y="2102167"/>
            <a:ext cx="1194377" cy="1035127"/>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2" descr="https://previews.123rf.com/images/jaaakworks/jaaakworks1708/jaaakworks170800086/84280975-cartoon-set-of-woman-doing-exercises-for-health-and-fitness.jpg">
            <a:extLst>
              <a:ext uri="{FF2B5EF4-FFF2-40B4-BE49-F238E27FC236}">
                <a16:creationId xmlns:a16="http://schemas.microsoft.com/office/drawing/2014/main" id="{95CF052E-F65D-43E0-B37F-4C96A46B9C48}"/>
              </a:ext>
            </a:extLst>
          </p:cNvPr>
          <p:cNvPicPr>
            <a:picLocks noChangeAspect="1" noChangeArrowheads="1"/>
          </p:cNvPicPr>
          <p:nvPr/>
        </p:nvPicPr>
        <p:blipFill rotWithShape="1">
          <a:blip r:embed="rId46">
            <a:clrChange>
              <a:clrFrom>
                <a:srgbClr val="FFFEDF"/>
              </a:clrFrom>
              <a:clrTo>
                <a:srgbClr val="FFFEDF">
                  <a:alpha val="0"/>
                </a:srgbClr>
              </a:clrTo>
            </a:clrChange>
            <a:extLst>
              <a:ext uri="{28A0092B-C50C-407E-A947-70E740481C1C}">
                <a14:useLocalDpi xmlns:a14="http://schemas.microsoft.com/office/drawing/2010/main" val="0"/>
              </a:ext>
            </a:extLst>
          </a:blip>
          <a:srcRect l="73640" t="3936" r="8001" b="67752"/>
          <a:stretch/>
        </p:blipFill>
        <p:spPr bwMode="auto">
          <a:xfrm>
            <a:off x="10674683" y="2057161"/>
            <a:ext cx="695221" cy="107226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0" descr="Image result for cartoon thinking">
            <a:extLst>
              <a:ext uri="{FF2B5EF4-FFF2-40B4-BE49-F238E27FC236}">
                <a16:creationId xmlns:a16="http://schemas.microsoft.com/office/drawing/2014/main" id="{5FF92677-160B-486A-97D9-2A764B88F5FC}"/>
              </a:ext>
            </a:extLst>
          </p:cNvPr>
          <p:cNvPicPr>
            <a:picLocks noChangeAspect="1" noChangeArrowheads="1"/>
          </p:cNvPicPr>
          <p:nvPr/>
        </p:nvPicPr>
        <p:blipFill>
          <a:blip r:embed="rId4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69940" y="3137294"/>
            <a:ext cx="1179273" cy="1141999"/>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2" descr="https://previews.123rf.com/images/jaaakworks/jaaakworks1708/jaaakworks170800080/84280579-cartoon-set-of-a-woman-doing-exercises-for-health-and-fitness.jpg">
            <a:extLst>
              <a:ext uri="{FF2B5EF4-FFF2-40B4-BE49-F238E27FC236}">
                <a16:creationId xmlns:a16="http://schemas.microsoft.com/office/drawing/2014/main" id="{17A2C4AB-CDD4-4537-A20A-FE39BE522D28}"/>
              </a:ext>
            </a:extLst>
          </p:cNvPr>
          <p:cNvPicPr>
            <a:picLocks noChangeAspect="1" noChangeArrowheads="1"/>
          </p:cNvPicPr>
          <p:nvPr/>
        </p:nvPicPr>
        <p:blipFill rotWithShape="1">
          <a:blip r:embed="rId48">
            <a:clrChange>
              <a:clrFrom>
                <a:srgbClr val="FEFFDF"/>
              </a:clrFrom>
              <a:clrTo>
                <a:srgbClr val="FEFFDF">
                  <a:alpha val="0"/>
                </a:srgbClr>
              </a:clrTo>
            </a:clrChange>
            <a:extLst>
              <a:ext uri="{28A0092B-C50C-407E-A947-70E740481C1C}">
                <a14:useLocalDpi xmlns:a14="http://schemas.microsoft.com/office/drawing/2010/main" val="0"/>
              </a:ext>
            </a:extLst>
          </a:blip>
          <a:srcRect l="39952" t="38841" r="39767" b="37005"/>
          <a:stretch/>
        </p:blipFill>
        <p:spPr bwMode="auto">
          <a:xfrm>
            <a:off x="9072347" y="2093266"/>
            <a:ext cx="867479" cy="1034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67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alpha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A6E2-F8C1-4DDA-BF01-E3C1FC2785EB}"/>
              </a:ext>
            </a:extLst>
          </p:cNvPr>
          <p:cNvSpPr txBox="1">
            <a:spLocks/>
          </p:cNvSpPr>
          <p:nvPr/>
        </p:nvSpPr>
        <p:spPr>
          <a:xfrm>
            <a:off x="513010" y="543339"/>
            <a:ext cx="10022467" cy="796355"/>
          </a:xfrm>
          <a:prstGeom prst="rect">
            <a:avLst/>
          </a:prstGeom>
        </p:spPr>
        <p:txBody>
          <a:bodyP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4800" b="1" dirty="0">
                <a:solidFill>
                  <a:schemeClr val="tx1"/>
                </a:solidFill>
                <a:latin typeface="Segoe UI" panose="020B0502040204020203" pitchFamily="34" charset="0"/>
                <a:cs typeface="Segoe UI" panose="020B0502040204020203" pitchFamily="34" charset="0"/>
              </a:rPr>
              <a:t>Side throw action</a:t>
            </a:r>
          </a:p>
        </p:txBody>
      </p:sp>
      <p:sp>
        <p:nvSpPr>
          <p:cNvPr id="3" name="Rectangle 2">
            <a:extLst>
              <a:ext uri="{FF2B5EF4-FFF2-40B4-BE49-F238E27FC236}">
                <a16:creationId xmlns:a16="http://schemas.microsoft.com/office/drawing/2014/main" id="{633145B8-E600-4D17-901C-FA86FB4AE651}"/>
              </a:ext>
            </a:extLst>
          </p:cNvPr>
          <p:cNvSpPr/>
          <p:nvPr/>
        </p:nvSpPr>
        <p:spPr>
          <a:xfrm>
            <a:off x="6387549" y="1421014"/>
            <a:ext cx="5344846" cy="4893647"/>
          </a:xfrm>
          <a:prstGeom prst="rect">
            <a:avLst/>
          </a:prstGeom>
          <a:noFill/>
        </p:spPr>
        <p:txBody>
          <a:bodyPr wrap="square" lIns="91440" tIns="45720" rIns="91440" bIns="45720">
            <a:spAutoFit/>
          </a:bodyPr>
          <a:lstStyle/>
          <a:p>
            <a:pPr marL="342900" indent="-342900">
              <a:buFont typeface="Arial" panose="020B0604020202020204" pitchFamily="34" charset="0"/>
              <a:buChar char="•"/>
            </a:pPr>
            <a:r>
              <a:rPr lang="en-US" sz="2400" cap="none" spc="0" dirty="0">
                <a:ln w="0"/>
                <a:latin typeface="Franklin Gothic Medium" panose="020B0603020102020204" pitchFamily="34" charset="0"/>
                <a:cs typeface="Segoe UI" panose="020B0502040204020203" pitchFamily="34" charset="0"/>
              </a:rPr>
              <a:t>Put your feet about shoulder width apart and put your hands on your hips.</a:t>
            </a:r>
          </a:p>
          <a:p>
            <a:endParaRPr lang="en-US" sz="2400" dirty="0">
              <a:ln w="0"/>
              <a:latin typeface="Franklin Gothic Medium" panose="020B0603020102020204" pitchFamily="34" charset="0"/>
              <a:cs typeface="Segoe UI" panose="020B0502040204020203" pitchFamily="34" charset="0"/>
            </a:endParaRPr>
          </a:p>
          <a:p>
            <a:pPr marL="342900" indent="-342900">
              <a:buFont typeface="Arial" panose="020B0604020202020204" pitchFamily="34" charset="0"/>
              <a:buChar char="•"/>
            </a:pPr>
            <a:r>
              <a:rPr lang="en-US" sz="2400" cap="none" spc="0" dirty="0">
                <a:ln w="0"/>
                <a:latin typeface="Franklin Gothic Medium" panose="020B0603020102020204" pitchFamily="34" charset="0"/>
                <a:cs typeface="Segoe UI" panose="020B0502040204020203" pitchFamily="34" charset="0"/>
              </a:rPr>
              <a:t>Lean over to one side and use your opposite arm to reach over your head in that direction.</a:t>
            </a:r>
            <a:endParaRPr lang="en-US" sz="2400" dirty="0">
              <a:ln w="0"/>
              <a:latin typeface="Franklin Gothic Medium" panose="020B0603020102020204" pitchFamily="34" charset="0"/>
              <a:cs typeface="Segoe UI" panose="020B0502040204020203" pitchFamily="34" charset="0"/>
            </a:endParaRPr>
          </a:p>
          <a:p>
            <a:pPr marL="342900" indent="-342900">
              <a:buFont typeface="Arial" panose="020B0604020202020204" pitchFamily="34" charset="0"/>
              <a:buChar char="•"/>
            </a:pPr>
            <a:endParaRPr lang="en-US" sz="2400" cap="none" spc="0" dirty="0">
              <a:ln w="0"/>
              <a:latin typeface="Franklin Gothic Medium" panose="020B0603020102020204" pitchFamily="34" charset="0"/>
              <a:cs typeface="Segoe UI" panose="020B0502040204020203" pitchFamily="34" charset="0"/>
            </a:endParaRPr>
          </a:p>
          <a:p>
            <a:pPr marL="342900" indent="-342900">
              <a:buFont typeface="Arial" panose="020B0604020202020204" pitchFamily="34" charset="0"/>
              <a:buChar char="•"/>
            </a:pPr>
            <a:r>
              <a:rPr lang="en-US" sz="2400" dirty="0">
                <a:ln w="0"/>
                <a:latin typeface="Franklin Gothic Medium" panose="020B0603020102020204" pitchFamily="34" charset="0"/>
                <a:cs typeface="Segoe UI" panose="020B0502040204020203" pitchFamily="34" charset="0"/>
              </a:rPr>
              <a:t>Imagine you are throwing a ball over the side of your head.</a:t>
            </a:r>
          </a:p>
          <a:p>
            <a:pPr marL="342900" indent="-342900">
              <a:buFont typeface="Arial" panose="020B0604020202020204" pitchFamily="34" charset="0"/>
              <a:buChar char="•"/>
            </a:pPr>
            <a:endParaRPr lang="en-US" sz="2400" cap="none" spc="0" dirty="0">
              <a:ln w="0"/>
              <a:latin typeface="Franklin Gothic Medium" panose="020B0603020102020204" pitchFamily="34" charset="0"/>
              <a:cs typeface="Segoe UI" panose="020B0502040204020203" pitchFamily="34" charset="0"/>
            </a:endParaRPr>
          </a:p>
          <a:p>
            <a:pPr marL="342900" indent="-342900">
              <a:buFont typeface="Arial" panose="020B0604020202020204" pitchFamily="34" charset="0"/>
              <a:buChar char="•"/>
            </a:pPr>
            <a:r>
              <a:rPr lang="en-US" sz="2400" dirty="0">
                <a:ln w="0"/>
                <a:latin typeface="Franklin Gothic Medium" panose="020B0603020102020204" pitchFamily="34" charset="0"/>
                <a:cs typeface="Segoe UI" panose="020B0502040204020203" pitchFamily="34" charset="0"/>
              </a:rPr>
              <a:t>Keep changing sides and try to do 10 on each!</a:t>
            </a:r>
            <a:endParaRPr lang="en-US" sz="2400" cap="none" spc="0" dirty="0">
              <a:ln w="0"/>
              <a:latin typeface="Franklin Gothic Medium" panose="020B0603020102020204" pitchFamily="34" charset="0"/>
              <a:cs typeface="Segoe UI" panose="020B0502040204020203" pitchFamily="34" charset="0"/>
            </a:endParaRPr>
          </a:p>
        </p:txBody>
      </p:sp>
      <p:sp>
        <p:nvSpPr>
          <p:cNvPr id="5" name="Speech Bubble: Oval 4">
            <a:extLst>
              <a:ext uri="{FF2B5EF4-FFF2-40B4-BE49-F238E27FC236}">
                <a16:creationId xmlns:a16="http://schemas.microsoft.com/office/drawing/2014/main" id="{5DC2A3C5-5D45-4FFD-B9A1-8473DE5D9AEB}"/>
              </a:ext>
            </a:extLst>
          </p:cNvPr>
          <p:cNvSpPr/>
          <p:nvPr/>
        </p:nvSpPr>
        <p:spPr>
          <a:xfrm>
            <a:off x="251791" y="3041946"/>
            <a:ext cx="3276256" cy="3064847"/>
          </a:xfrm>
          <a:prstGeom prst="wedgeEllipseCallout">
            <a:avLst>
              <a:gd name="adj1" fmla="val 62088"/>
              <a:gd name="adj2" fmla="val -430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bg1"/>
                </a:solidFill>
              </a:rPr>
              <a:t>Super work guys! Once you’ve practiced your side throw you can now try and practice a forward throw! Just imagine you’re throwing an imaginary ball!</a:t>
            </a:r>
          </a:p>
        </p:txBody>
      </p:sp>
      <p:pic>
        <p:nvPicPr>
          <p:cNvPr id="1026" name="Picture 2" descr="https://previews.123rf.com/images/jaaakworks/jaaakworks1708/jaaakworks170800086/84280975-cartoon-set-of-woman-doing-exercises-for-health-and-fitness.jpg">
            <a:extLst>
              <a:ext uri="{FF2B5EF4-FFF2-40B4-BE49-F238E27FC236}">
                <a16:creationId xmlns:a16="http://schemas.microsoft.com/office/drawing/2014/main" id="{C1D7C2A6-5CAE-4903-839A-10B3CB594DA6}"/>
              </a:ext>
            </a:extLst>
          </p:cNvPr>
          <p:cNvPicPr>
            <a:picLocks noChangeAspect="1" noChangeArrowheads="1"/>
          </p:cNvPicPr>
          <p:nvPr/>
        </p:nvPicPr>
        <p:blipFill rotWithShape="1">
          <a:blip r:embed="rId2">
            <a:clrChange>
              <a:clrFrom>
                <a:srgbClr val="FFFEDF"/>
              </a:clrFrom>
              <a:clrTo>
                <a:srgbClr val="FFFEDF">
                  <a:alpha val="0"/>
                </a:srgbClr>
              </a:clrTo>
            </a:clrChange>
            <a:extLst>
              <a:ext uri="{28A0092B-C50C-407E-A947-70E740481C1C}">
                <a14:useLocalDpi xmlns:a14="http://schemas.microsoft.com/office/drawing/2010/main" val="0"/>
              </a:ext>
            </a:extLst>
          </a:blip>
          <a:srcRect l="73640" t="3936" r="8001" b="67752"/>
          <a:stretch/>
        </p:blipFill>
        <p:spPr bwMode="auto">
          <a:xfrm>
            <a:off x="3420545" y="1616765"/>
            <a:ext cx="3252189" cy="5015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35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AB9E2D9-55F1-459F-B17E-E4A828DEA5D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90311" y="5413869"/>
            <a:ext cx="1126435" cy="985197"/>
          </a:xfrm>
          <a:prstGeom prst="rect">
            <a:avLst/>
          </a:prstGeom>
        </p:spPr>
      </p:pic>
      <p:pic>
        <p:nvPicPr>
          <p:cNvPr id="26" name="Picture 25">
            <a:extLst>
              <a:ext uri="{FF2B5EF4-FFF2-40B4-BE49-F238E27FC236}">
                <a16:creationId xmlns:a16="http://schemas.microsoft.com/office/drawing/2014/main" id="{FFA16E60-895B-4810-B82D-82C6FD7C710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90313" y="4324924"/>
            <a:ext cx="1126435" cy="985197"/>
          </a:xfrm>
          <a:prstGeom prst="rect">
            <a:avLst/>
          </a:prstGeom>
        </p:spPr>
      </p:pic>
      <p:pic>
        <p:nvPicPr>
          <p:cNvPr id="27" name="Picture 26">
            <a:extLst>
              <a:ext uri="{FF2B5EF4-FFF2-40B4-BE49-F238E27FC236}">
                <a16:creationId xmlns:a16="http://schemas.microsoft.com/office/drawing/2014/main" id="{8E985E6F-F99D-4673-947F-5DEF76CB24F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90313" y="3235977"/>
            <a:ext cx="1126435" cy="985197"/>
          </a:xfrm>
          <a:prstGeom prst="rect">
            <a:avLst/>
          </a:prstGeom>
        </p:spPr>
      </p:pic>
      <p:sp>
        <p:nvSpPr>
          <p:cNvPr id="48" name="TextBox 47">
            <a:extLst>
              <a:ext uri="{FF2B5EF4-FFF2-40B4-BE49-F238E27FC236}">
                <a16:creationId xmlns:a16="http://schemas.microsoft.com/office/drawing/2014/main" id="{BD178CCD-0D25-4BA5-A514-976151A20923}"/>
              </a:ext>
            </a:extLst>
          </p:cNvPr>
          <p:cNvSpPr txBox="1"/>
          <p:nvPr/>
        </p:nvSpPr>
        <p:spPr>
          <a:xfrm>
            <a:off x="755372" y="562036"/>
            <a:ext cx="1219200" cy="461665"/>
          </a:xfrm>
          <a:prstGeom prst="rect">
            <a:avLst/>
          </a:prstGeom>
          <a:noFill/>
        </p:spPr>
        <p:txBody>
          <a:bodyPr wrap="square" rtlCol="0">
            <a:spAutoFit/>
          </a:bodyPr>
          <a:lstStyle/>
          <a:p>
            <a:r>
              <a:rPr lang="en-GB" sz="2400" b="1" dirty="0"/>
              <a:t>Week 1</a:t>
            </a:r>
          </a:p>
        </p:txBody>
      </p:sp>
      <p:sp>
        <p:nvSpPr>
          <p:cNvPr id="49" name="TextBox 48">
            <a:extLst>
              <a:ext uri="{FF2B5EF4-FFF2-40B4-BE49-F238E27FC236}">
                <a16:creationId xmlns:a16="http://schemas.microsoft.com/office/drawing/2014/main" id="{908735A0-4E28-4501-8257-1098FAF0AFBA}"/>
              </a:ext>
            </a:extLst>
          </p:cNvPr>
          <p:cNvSpPr txBox="1"/>
          <p:nvPr/>
        </p:nvSpPr>
        <p:spPr>
          <a:xfrm>
            <a:off x="2120344" y="577826"/>
            <a:ext cx="1219200" cy="461665"/>
          </a:xfrm>
          <a:prstGeom prst="rect">
            <a:avLst/>
          </a:prstGeom>
          <a:noFill/>
        </p:spPr>
        <p:txBody>
          <a:bodyPr wrap="square" rtlCol="0">
            <a:spAutoFit/>
          </a:bodyPr>
          <a:lstStyle/>
          <a:p>
            <a:r>
              <a:rPr lang="en-GB" sz="2400" b="1" dirty="0"/>
              <a:t>Week 2</a:t>
            </a:r>
          </a:p>
        </p:txBody>
      </p:sp>
      <p:sp>
        <p:nvSpPr>
          <p:cNvPr id="50" name="TextBox 49">
            <a:extLst>
              <a:ext uri="{FF2B5EF4-FFF2-40B4-BE49-F238E27FC236}">
                <a16:creationId xmlns:a16="http://schemas.microsoft.com/office/drawing/2014/main" id="{BBD3CBE0-4816-4D69-9463-222037086E6F}"/>
              </a:ext>
            </a:extLst>
          </p:cNvPr>
          <p:cNvSpPr txBox="1"/>
          <p:nvPr/>
        </p:nvSpPr>
        <p:spPr>
          <a:xfrm>
            <a:off x="3511824" y="593433"/>
            <a:ext cx="1219200" cy="461665"/>
          </a:xfrm>
          <a:prstGeom prst="rect">
            <a:avLst/>
          </a:prstGeom>
          <a:noFill/>
        </p:spPr>
        <p:txBody>
          <a:bodyPr wrap="square" rtlCol="0">
            <a:spAutoFit/>
          </a:bodyPr>
          <a:lstStyle/>
          <a:p>
            <a:r>
              <a:rPr lang="en-GB" sz="2400" b="1" dirty="0"/>
              <a:t>Week 3</a:t>
            </a:r>
          </a:p>
        </p:txBody>
      </p:sp>
      <p:sp>
        <p:nvSpPr>
          <p:cNvPr id="51" name="TextBox 50">
            <a:extLst>
              <a:ext uri="{FF2B5EF4-FFF2-40B4-BE49-F238E27FC236}">
                <a16:creationId xmlns:a16="http://schemas.microsoft.com/office/drawing/2014/main" id="{4ED1F531-F312-4E4E-8AB8-F14E01B1F74D}"/>
              </a:ext>
            </a:extLst>
          </p:cNvPr>
          <p:cNvSpPr txBox="1"/>
          <p:nvPr/>
        </p:nvSpPr>
        <p:spPr>
          <a:xfrm>
            <a:off x="4876792" y="593433"/>
            <a:ext cx="1219200" cy="461665"/>
          </a:xfrm>
          <a:prstGeom prst="rect">
            <a:avLst/>
          </a:prstGeom>
          <a:noFill/>
        </p:spPr>
        <p:txBody>
          <a:bodyPr wrap="square" rtlCol="0">
            <a:spAutoFit/>
          </a:bodyPr>
          <a:lstStyle/>
          <a:p>
            <a:r>
              <a:rPr lang="en-GB" sz="2400" b="1" dirty="0"/>
              <a:t>Week 4</a:t>
            </a:r>
          </a:p>
        </p:txBody>
      </p:sp>
      <p:sp>
        <p:nvSpPr>
          <p:cNvPr id="52" name="TextBox 51">
            <a:extLst>
              <a:ext uri="{FF2B5EF4-FFF2-40B4-BE49-F238E27FC236}">
                <a16:creationId xmlns:a16="http://schemas.microsoft.com/office/drawing/2014/main" id="{1C82DA6F-07AD-4D11-8CC2-24A3F283811C}"/>
              </a:ext>
            </a:extLst>
          </p:cNvPr>
          <p:cNvSpPr txBox="1"/>
          <p:nvPr/>
        </p:nvSpPr>
        <p:spPr>
          <a:xfrm>
            <a:off x="6182137" y="593708"/>
            <a:ext cx="1219200" cy="461665"/>
          </a:xfrm>
          <a:prstGeom prst="rect">
            <a:avLst/>
          </a:prstGeom>
          <a:noFill/>
        </p:spPr>
        <p:txBody>
          <a:bodyPr wrap="square" rtlCol="0">
            <a:spAutoFit/>
          </a:bodyPr>
          <a:lstStyle/>
          <a:p>
            <a:r>
              <a:rPr lang="en-GB" sz="2400" b="1" dirty="0"/>
              <a:t>Week 5</a:t>
            </a:r>
          </a:p>
        </p:txBody>
      </p:sp>
      <p:sp>
        <p:nvSpPr>
          <p:cNvPr id="53" name="TextBox 52">
            <a:extLst>
              <a:ext uri="{FF2B5EF4-FFF2-40B4-BE49-F238E27FC236}">
                <a16:creationId xmlns:a16="http://schemas.microsoft.com/office/drawing/2014/main" id="{20A7714C-BCC2-4A9F-BBF1-2772A81FBE8F}"/>
              </a:ext>
            </a:extLst>
          </p:cNvPr>
          <p:cNvSpPr txBox="1"/>
          <p:nvPr/>
        </p:nvSpPr>
        <p:spPr>
          <a:xfrm>
            <a:off x="7600121" y="593433"/>
            <a:ext cx="1219200" cy="461665"/>
          </a:xfrm>
          <a:prstGeom prst="rect">
            <a:avLst/>
          </a:prstGeom>
          <a:noFill/>
        </p:spPr>
        <p:txBody>
          <a:bodyPr wrap="square" rtlCol="0">
            <a:spAutoFit/>
          </a:bodyPr>
          <a:lstStyle/>
          <a:p>
            <a:r>
              <a:rPr lang="en-GB" sz="2400" b="1" dirty="0"/>
              <a:t>Week 6</a:t>
            </a:r>
          </a:p>
        </p:txBody>
      </p:sp>
      <p:sp>
        <p:nvSpPr>
          <p:cNvPr id="54" name="TextBox 53">
            <a:extLst>
              <a:ext uri="{FF2B5EF4-FFF2-40B4-BE49-F238E27FC236}">
                <a16:creationId xmlns:a16="http://schemas.microsoft.com/office/drawing/2014/main" id="{C207A0A7-51B4-4186-AAB6-BD750F1AAACA}"/>
              </a:ext>
            </a:extLst>
          </p:cNvPr>
          <p:cNvSpPr txBox="1"/>
          <p:nvPr/>
        </p:nvSpPr>
        <p:spPr>
          <a:xfrm>
            <a:off x="9018105" y="562035"/>
            <a:ext cx="1219200" cy="461665"/>
          </a:xfrm>
          <a:prstGeom prst="rect">
            <a:avLst/>
          </a:prstGeom>
          <a:noFill/>
        </p:spPr>
        <p:txBody>
          <a:bodyPr wrap="square" rtlCol="0">
            <a:spAutoFit/>
          </a:bodyPr>
          <a:lstStyle/>
          <a:p>
            <a:r>
              <a:rPr lang="en-GB" sz="2400" b="1" dirty="0"/>
              <a:t>Week 7</a:t>
            </a:r>
          </a:p>
        </p:txBody>
      </p:sp>
      <p:sp>
        <p:nvSpPr>
          <p:cNvPr id="55" name="TextBox 54">
            <a:extLst>
              <a:ext uri="{FF2B5EF4-FFF2-40B4-BE49-F238E27FC236}">
                <a16:creationId xmlns:a16="http://schemas.microsoft.com/office/drawing/2014/main" id="{DA4F987D-2C7E-49C1-92EF-FDF5E2AE4704}"/>
              </a:ext>
            </a:extLst>
          </p:cNvPr>
          <p:cNvSpPr txBox="1"/>
          <p:nvPr/>
        </p:nvSpPr>
        <p:spPr>
          <a:xfrm>
            <a:off x="10383073" y="562310"/>
            <a:ext cx="1219200" cy="461665"/>
          </a:xfrm>
          <a:prstGeom prst="rect">
            <a:avLst/>
          </a:prstGeom>
          <a:noFill/>
        </p:spPr>
        <p:txBody>
          <a:bodyPr wrap="square" rtlCol="0">
            <a:spAutoFit/>
          </a:bodyPr>
          <a:lstStyle/>
          <a:p>
            <a:r>
              <a:rPr lang="en-GB" sz="2400" b="1" dirty="0"/>
              <a:t>Week 8</a:t>
            </a:r>
          </a:p>
        </p:txBody>
      </p:sp>
      <p:pic>
        <p:nvPicPr>
          <p:cNvPr id="56" name="Picture 55" descr="Frog down.jpg">
            <a:extLst>
              <a:ext uri="{FF2B5EF4-FFF2-40B4-BE49-F238E27FC236}">
                <a16:creationId xmlns:a16="http://schemas.microsoft.com/office/drawing/2014/main" id="{53AB5697-0D5D-4D55-8D61-A109E68813E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830" b="91702" l="5656" r="93439">
                        <a14:foregroundMark x1="42081" y1="5957" x2="42081" y2="19362"/>
                        <a14:foregroundMark x1="91855" y1="34255" x2="92534" y2="42128"/>
                        <a14:foregroundMark x1="93891" y1="71064" x2="91629" y2="67660"/>
                        <a14:foregroundMark x1="58371" y1="8723" x2="60407" y2="17234"/>
                        <a14:foregroundMark x1="7919" y1="34681" x2="7919" y2="42340"/>
                        <a14:foregroundMark x1="5882" y1="71064" x2="5882" y2="71064"/>
                      </a14:backgroundRemoval>
                    </a14:imgEffect>
                  </a14:imgLayer>
                </a14:imgProps>
              </a:ext>
              <a:ext uri="{28A0092B-C50C-407E-A947-70E740481C1C}">
                <a14:useLocalDpi xmlns:a14="http://schemas.microsoft.com/office/drawing/2010/main" val="0"/>
              </a:ext>
            </a:extLst>
          </a:blip>
          <a:stretch>
            <a:fillRect/>
          </a:stretch>
        </p:blipFill>
        <p:spPr>
          <a:xfrm>
            <a:off x="649354" y="1126389"/>
            <a:ext cx="1219200" cy="972326"/>
          </a:xfrm>
          <a:prstGeom prst="rect">
            <a:avLst/>
          </a:prstGeom>
        </p:spPr>
      </p:pic>
      <p:pic>
        <p:nvPicPr>
          <p:cNvPr id="57" name="Picture 56" descr="Starfish.jpg">
            <a:extLst>
              <a:ext uri="{FF2B5EF4-FFF2-40B4-BE49-F238E27FC236}">
                <a16:creationId xmlns:a16="http://schemas.microsoft.com/office/drawing/2014/main" id="{0DA3FBBA-1BDA-42C8-9C3A-82D44E134CF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9354" y="2190332"/>
            <a:ext cx="1176800" cy="917667"/>
          </a:xfrm>
          <a:prstGeom prst="rect">
            <a:avLst/>
          </a:prstGeom>
        </p:spPr>
      </p:pic>
      <p:pic>
        <p:nvPicPr>
          <p:cNvPr id="6146" name="Picture 2" descr="Image result for viking head cartoon">
            <a:extLst>
              <a:ext uri="{FF2B5EF4-FFF2-40B4-BE49-F238E27FC236}">
                <a16:creationId xmlns:a16="http://schemas.microsoft.com/office/drawing/2014/main" id="{24BB5F2B-4F07-4195-B1C8-004DBC9523E1}"/>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4953" y="3165592"/>
            <a:ext cx="1233724" cy="105277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descr="GJ.jpg">
            <a:extLst>
              <a:ext uri="{FF2B5EF4-FFF2-40B4-BE49-F238E27FC236}">
                <a16:creationId xmlns:a16="http://schemas.microsoft.com/office/drawing/2014/main" id="{1C014DA8-7813-4717-AA09-D792B834CE5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000" b="96000" l="24000" r="97667">
                        <a14:foregroundMark x1="44000" y1="49667" x2="54000" y2="91667"/>
                        <a14:foregroundMark x1="34000" y1="87667" x2="34000" y2="87667"/>
                        <a14:foregroundMark x1="35333" y1="81333" x2="32667" y2="90000"/>
                        <a14:foregroundMark x1="32667" y1="10000" x2="40000" y2="39667"/>
                        <a14:foregroundMark x1="43000" y1="27667" x2="41000" y2="51333"/>
                        <a14:foregroundMark x1="48667" y1="36333" x2="54333" y2="10000"/>
                        <a14:foregroundMark x1="79333" y1="63000" x2="63333" y2="89667"/>
                        <a14:foregroundMark x1="79333" y1="67333" x2="94333" y2="91667"/>
                        <a14:foregroundMark x1="83333" y1="69667" x2="83333" y2="69667"/>
                        <a14:foregroundMark x1="76667" y1="72000" x2="76667" y2="72000"/>
                        <a14:foregroundMark x1="73333" y1="76333" x2="74333" y2="92333"/>
                        <a14:foregroundMark x1="83667" y1="80000" x2="83333" y2="93667"/>
                        <a14:foregroundMark x1="44000" y1="26667" x2="44000" y2="26667"/>
                        <a14:foregroundMark x1="42000" y1="25333" x2="39333" y2="33000"/>
                        <a14:foregroundMark x1="35667" y1="33000" x2="33333" y2="36000"/>
                        <a14:foregroundMark x1="35000" y1="11333" x2="40000" y2="35667"/>
                        <a14:foregroundMark x1="56333" y1="8667" x2="49667" y2="48333"/>
                        <a14:foregroundMark x1="49667" y1="49333" x2="56000" y2="86667"/>
                        <a14:foregroundMark x1="29667" y1="11667" x2="37333" y2="40333"/>
                        <a14:foregroundMark x1="37667" y1="42000" x2="30667" y2="85667"/>
                        <a14:foregroundMark x1="47333" y1="39333" x2="44000" y2="47333"/>
                        <a14:foregroundMark x1="52000" y1="8000" x2="46667" y2="33000"/>
                        <a14:foregroundMark x1="29667" y1="7000" x2="34667" y2="8000"/>
                        <a14:foregroundMark x1="29000" y1="8667" x2="36333" y2="10333"/>
                        <a14:foregroundMark x1="75667" y1="58333" x2="59333" y2="92667"/>
                        <a14:foregroundMark x1="78333" y1="58333" x2="86333" y2="64333"/>
                        <a14:foregroundMark x1="84333" y1="65333" x2="97667" y2="93333"/>
                        <a14:foregroundMark x1="68000" y1="90667" x2="81333" y2="74667"/>
                        <a14:foregroundMark x1="90000" y1="89667" x2="75667" y2="73333"/>
                        <a14:foregroundMark x1="70667" y1="82667" x2="64667" y2="93000"/>
                        <a14:foregroundMark x1="67667" y1="92667" x2="91000" y2="92333"/>
                        <a14:foregroundMark x1="76667" y1="85333" x2="76667" y2="85333"/>
                        <a14:foregroundMark x1="79000" y1="81333" x2="79000" y2="94333"/>
                        <a14:foregroundMark x1="75667" y1="65000" x2="71333" y2="73000"/>
                        <a14:foregroundMark x1="93667" y1="87333" x2="95667" y2="94333"/>
                        <a14:foregroundMark x1="92000" y1="91667" x2="90333" y2="95000"/>
                        <a14:foregroundMark x1="94000" y1="94333" x2="57000" y2="94333"/>
                        <a14:foregroundMark x1="43333" y1="60000" x2="52333" y2="92667"/>
                        <a14:foregroundMark x1="43000" y1="66333" x2="34667" y2="92333"/>
                        <a14:foregroundMark x1="30333" y1="87333" x2="34333" y2="92667"/>
                        <a14:foregroundMark x1="32000" y1="12000" x2="33667" y2="24000"/>
                        <a14:foregroundMark x1="51000" y1="20667" x2="48000" y2="34333"/>
                        <a14:foregroundMark x1="54000" y1="85667" x2="57000" y2="91667"/>
                      </a14:backgroundRemoval>
                    </a14:imgEffect>
                  </a14:imgLayer>
                </a14:imgProps>
              </a:ext>
              <a:ext uri="{28A0092B-C50C-407E-A947-70E740481C1C}">
                <a14:useLocalDpi xmlns:a14="http://schemas.microsoft.com/office/drawing/2010/main" val="0"/>
              </a:ext>
            </a:extLst>
          </a:blip>
          <a:srcRect l="25449" t="4487"/>
          <a:stretch/>
        </p:blipFill>
        <p:spPr>
          <a:xfrm>
            <a:off x="854758" y="4247171"/>
            <a:ext cx="874645" cy="1120562"/>
          </a:xfrm>
          <a:prstGeom prst="rect">
            <a:avLst/>
          </a:prstGeom>
        </p:spPr>
      </p:pic>
      <p:pic>
        <p:nvPicPr>
          <p:cNvPr id="1026" name="Picture 2" descr="Image result for go noodle">
            <a:extLst>
              <a:ext uri="{FF2B5EF4-FFF2-40B4-BE49-F238E27FC236}">
                <a16:creationId xmlns:a16="http://schemas.microsoft.com/office/drawing/2014/main" id="{64FC6853-F82F-4B10-8B1B-63F6591484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515" y="5685739"/>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1F95DBF3-5964-4DDD-B301-F8F01A173D12}"/>
              </a:ext>
            </a:extLst>
          </p:cNvPr>
          <p:cNvSpPr txBox="1"/>
          <p:nvPr/>
        </p:nvSpPr>
        <p:spPr>
          <a:xfrm>
            <a:off x="1093849" y="51704"/>
            <a:ext cx="548861" cy="707886"/>
          </a:xfrm>
          <a:prstGeom prst="rect">
            <a:avLst/>
          </a:prstGeom>
          <a:noFill/>
        </p:spPr>
        <p:txBody>
          <a:bodyPr wrap="square" rtlCol="0">
            <a:spAutoFit/>
          </a:bodyPr>
          <a:lstStyle/>
          <a:p>
            <a:r>
              <a:rPr lang="en-GB" sz="4000" b="1" dirty="0">
                <a:solidFill>
                  <a:srgbClr val="FFFF00"/>
                </a:solidFill>
              </a:rPr>
              <a:t>P</a:t>
            </a:r>
          </a:p>
        </p:txBody>
      </p:sp>
      <p:pic>
        <p:nvPicPr>
          <p:cNvPr id="60" name="Picture 59">
            <a:extLst>
              <a:ext uri="{FF2B5EF4-FFF2-40B4-BE49-F238E27FC236}">
                <a16:creationId xmlns:a16="http://schemas.microsoft.com/office/drawing/2014/main" id="{4514723C-739E-4FCF-865C-DBC0893D16D8}"/>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2114893" y="1112605"/>
            <a:ext cx="986110" cy="986110"/>
          </a:xfrm>
          <a:prstGeom prst="rect">
            <a:avLst/>
          </a:prstGeom>
        </p:spPr>
      </p:pic>
      <p:pic>
        <p:nvPicPr>
          <p:cNvPr id="61" name="Picture 60" descr="Leg-held jump.jpg">
            <a:extLst>
              <a:ext uri="{FF2B5EF4-FFF2-40B4-BE49-F238E27FC236}">
                <a16:creationId xmlns:a16="http://schemas.microsoft.com/office/drawing/2014/main" id="{4FAFA4E2-28CD-46EC-875C-FA1C4C2E40A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207" b="96833" l="4713" r="86680">
                        <a14:foregroundMark x1="43852" y1="17195" x2="48156" y2="17195"/>
                      </a14:backgroundRemoval>
                    </a14:imgEffect>
                  </a14:imgLayer>
                </a14:imgProps>
              </a:ext>
              <a:ext uri="{28A0092B-C50C-407E-A947-70E740481C1C}">
                <a14:useLocalDpi xmlns:a14="http://schemas.microsoft.com/office/drawing/2010/main" val="0"/>
              </a:ext>
            </a:extLst>
          </a:blip>
          <a:stretch>
            <a:fillRect/>
          </a:stretch>
        </p:blipFill>
        <p:spPr>
          <a:xfrm>
            <a:off x="2199861" y="2144224"/>
            <a:ext cx="988212" cy="1093136"/>
          </a:xfrm>
          <a:prstGeom prst="rect">
            <a:avLst/>
          </a:prstGeom>
        </p:spPr>
      </p:pic>
      <p:pic>
        <p:nvPicPr>
          <p:cNvPr id="4098" name="Picture 2" descr="Image result for cartoon kid doing a lunge">
            <a:extLst>
              <a:ext uri="{FF2B5EF4-FFF2-40B4-BE49-F238E27FC236}">
                <a16:creationId xmlns:a16="http://schemas.microsoft.com/office/drawing/2014/main" id="{53043F62-F252-4168-AF53-0BC602C3B7F1}"/>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59328" y="3216862"/>
            <a:ext cx="941231" cy="121243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Image result for cartoon doing leg swings">
            <a:extLst>
              <a:ext uri="{FF2B5EF4-FFF2-40B4-BE49-F238E27FC236}">
                <a16:creationId xmlns:a16="http://schemas.microsoft.com/office/drawing/2014/main" id="{099B4F49-4A46-4D73-B820-F9A6BB6E58FC}"/>
              </a:ext>
            </a:extLst>
          </p:cNvPr>
          <p:cNvPicPr>
            <a:picLocks noChangeAspect="1" noChangeArrowheads="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67125" t="11362" r="2789" b="18759"/>
          <a:stretch/>
        </p:blipFill>
        <p:spPr bwMode="auto">
          <a:xfrm>
            <a:off x="2313022" y="4329187"/>
            <a:ext cx="894000" cy="110046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Image result for go noodle">
            <a:extLst>
              <a:ext uri="{FF2B5EF4-FFF2-40B4-BE49-F238E27FC236}">
                <a16:creationId xmlns:a16="http://schemas.microsoft.com/office/drawing/2014/main" id="{2AF36D49-5413-4494-8459-F046880A22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92437" y="5708236"/>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522F1A5C-AD94-4545-988E-0F5EE86D3E88}"/>
              </a:ext>
            </a:extLst>
          </p:cNvPr>
          <p:cNvSpPr txBox="1"/>
          <p:nvPr/>
        </p:nvSpPr>
        <p:spPr>
          <a:xfrm>
            <a:off x="2479255" y="42112"/>
            <a:ext cx="548861" cy="707886"/>
          </a:xfrm>
          <a:prstGeom prst="rect">
            <a:avLst/>
          </a:prstGeom>
          <a:noFill/>
        </p:spPr>
        <p:txBody>
          <a:bodyPr wrap="square" rtlCol="0">
            <a:spAutoFit/>
          </a:bodyPr>
          <a:lstStyle/>
          <a:p>
            <a:r>
              <a:rPr lang="en-GB" sz="4000" b="1" dirty="0">
                <a:solidFill>
                  <a:srgbClr val="FFFF00"/>
                </a:solidFill>
              </a:rPr>
              <a:t>H</a:t>
            </a:r>
          </a:p>
        </p:txBody>
      </p:sp>
      <p:pic>
        <p:nvPicPr>
          <p:cNvPr id="65" name="Picture 64" descr="Pig kick.jpg">
            <a:extLst>
              <a:ext uri="{FF2B5EF4-FFF2-40B4-BE49-F238E27FC236}">
                <a16:creationId xmlns:a16="http://schemas.microsoft.com/office/drawing/2014/main" id="{D0223E86-711E-4940-85E5-10551E0A6FF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2675" t="8327" r="36377" b="12685"/>
          <a:stretch/>
        </p:blipFill>
        <p:spPr>
          <a:xfrm>
            <a:off x="3685796" y="1048259"/>
            <a:ext cx="681049" cy="1102804"/>
          </a:xfrm>
          <a:prstGeom prst="rect">
            <a:avLst/>
          </a:prstGeom>
        </p:spPr>
      </p:pic>
      <p:pic>
        <p:nvPicPr>
          <p:cNvPr id="2050" name="Picture 2" descr="Image result for cartoon soldier marching with knees up">
            <a:extLst>
              <a:ext uri="{FF2B5EF4-FFF2-40B4-BE49-F238E27FC236}">
                <a16:creationId xmlns:a16="http://schemas.microsoft.com/office/drawing/2014/main" id="{DDAB9A9B-68BB-4B70-BDE4-61BB3EA82EE2}"/>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5667" y="1942293"/>
            <a:ext cx="1282574" cy="152068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descr="Side lunge.jpg">
            <a:extLst>
              <a:ext uri="{FF2B5EF4-FFF2-40B4-BE49-F238E27FC236}">
                <a16:creationId xmlns:a16="http://schemas.microsoft.com/office/drawing/2014/main" id="{73629E48-832C-41AE-90E8-F2FA057B3393}"/>
              </a:ext>
            </a:extLst>
          </p:cNvPr>
          <p:cNvPicPr>
            <a:picLocks noChangeAspect="1"/>
          </p:cNvPicPr>
          <p:nvPr/>
        </p:nvPicPr>
        <p:blipFill rotWithShape="1">
          <a:blip r:embed="rId18">
            <a:extLst>
              <a:ext uri="{28A0092B-C50C-407E-A947-70E740481C1C}">
                <a14:useLocalDpi xmlns:a14="http://schemas.microsoft.com/office/drawing/2010/main" val="0"/>
              </a:ext>
            </a:extLst>
          </a:blip>
          <a:srcRect l="13899" r="21040"/>
          <a:stretch/>
        </p:blipFill>
        <p:spPr>
          <a:xfrm>
            <a:off x="3581829" y="3273402"/>
            <a:ext cx="867479" cy="999979"/>
          </a:xfrm>
          <a:prstGeom prst="rect">
            <a:avLst/>
          </a:prstGeom>
        </p:spPr>
      </p:pic>
      <p:pic>
        <p:nvPicPr>
          <p:cNvPr id="67" name="Picture 66" descr="Skip.jpg">
            <a:extLst>
              <a:ext uri="{FF2B5EF4-FFF2-40B4-BE49-F238E27FC236}">
                <a16:creationId xmlns:a16="http://schemas.microsoft.com/office/drawing/2014/main" id="{DC7C181E-E364-4D9E-8511-6B324A5C9F80}"/>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6601" b="93399" l="10000" r="90000">
                        <a14:foregroundMark x1="50385" y1="31023" x2="57308" y2="40264"/>
                        <a14:foregroundMark x1="23077" y1="52805" x2="15769" y2="68317"/>
                        <a14:foregroundMark x1="31538" y1="37954" x2="38462" y2="36634"/>
                        <a14:foregroundMark x1="37692" y1="55116" x2="47308" y2="67327"/>
                        <a14:foregroundMark x1="51154" y1="47195" x2="47308" y2="63036"/>
                        <a14:foregroundMark x1="28462" y1="79868" x2="50769" y2="79208"/>
                        <a14:foregroundMark x1="72692" y1="47855" x2="66923" y2="72277"/>
                        <a14:foregroundMark x1="65769" y1="49505" x2="70769" y2="46535"/>
                        <a14:foregroundMark x1="56923" y1="53135" x2="56923" y2="53135"/>
                        <a14:foregroundMark x1="71923" y1="44554" x2="77692" y2="47855"/>
                        <a14:foregroundMark x1="77692" y1="52805" x2="76923" y2="62376"/>
                        <a14:foregroundMark x1="73846" y1="63696" x2="71923" y2="68647"/>
                        <a14:foregroundMark x1="26538" y1="79208" x2="27692" y2="85149"/>
                        <a14:foregroundMark x1="25769" y1="86799" x2="23846" y2="93399"/>
                        <a14:foregroundMark x1="30000" y1="89109" x2="39231" y2="85149"/>
                        <a14:foregroundMark x1="43077" y1="73927" x2="55385" y2="74257"/>
                        <a14:foregroundMark x1="30385" y1="59076" x2="28846" y2="61056"/>
                      </a14:backgroundRemoval>
                    </a14:imgEffect>
                  </a14:imgLayer>
                </a14:imgProps>
              </a:ext>
              <a:ext uri="{28A0092B-C50C-407E-A947-70E740481C1C}">
                <a14:useLocalDpi xmlns:a14="http://schemas.microsoft.com/office/drawing/2010/main" val="0"/>
              </a:ext>
            </a:extLst>
          </a:blip>
          <a:stretch>
            <a:fillRect/>
          </a:stretch>
        </p:blipFill>
        <p:spPr>
          <a:xfrm>
            <a:off x="3605818" y="4294687"/>
            <a:ext cx="1029631" cy="1199917"/>
          </a:xfrm>
          <a:prstGeom prst="rect">
            <a:avLst/>
          </a:prstGeom>
        </p:spPr>
      </p:pic>
      <p:pic>
        <p:nvPicPr>
          <p:cNvPr id="68" name="Picture 2" descr="Image result for go noodle">
            <a:extLst>
              <a:ext uri="{FF2B5EF4-FFF2-40B4-BE49-F238E27FC236}">
                <a16:creationId xmlns:a16="http://schemas.microsoft.com/office/drawing/2014/main" id="{399B68C3-6B23-4C0D-A55D-167D8BA95F7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37040" y="5716001"/>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07FA284C-2978-4F24-961B-B064605A4F73}"/>
              </a:ext>
            </a:extLst>
          </p:cNvPr>
          <p:cNvSpPr txBox="1"/>
          <p:nvPr/>
        </p:nvSpPr>
        <p:spPr>
          <a:xfrm>
            <a:off x="3745092" y="55562"/>
            <a:ext cx="548861" cy="707886"/>
          </a:xfrm>
          <a:prstGeom prst="rect">
            <a:avLst/>
          </a:prstGeom>
          <a:noFill/>
        </p:spPr>
        <p:txBody>
          <a:bodyPr wrap="square" rtlCol="0">
            <a:spAutoFit/>
          </a:bodyPr>
          <a:lstStyle/>
          <a:p>
            <a:r>
              <a:rPr lang="en-GB" sz="4000" b="1" dirty="0">
                <a:solidFill>
                  <a:srgbClr val="FFFF00"/>
                </a:solidFill>
              </a:rPr>
              <a:t>Y</a:t>
            </a:r>
          </a:p>
        </p:txBody>
      </p:sp>
      <p:pic>
        <p:nvPicPr>
          <p:cNvPr id="70" name="Picture 69" descr="Kangaroo.jpg">
            <a:extLst>
              <a:ext uri="{FF2B5EF4-FFF2-40B4-BE49-F238E27FC236}">
                <a16:creationId xmlns:a16="http://schemas.microsoft.com/office/drawing/2014/main" id="{A0F26F6E-5402-49CE-BBA6-0D0B211FE7B9}"/>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2712" b="98475" l="7119" r="98814">
                        <a14:foregroundMark x1="41186" y1="91017" x2="41186" y2="91017"/>
                        <a14:foregroundMark x1="46949" y1="86780" x2="46949" y2="86780"/>
                        <a14:foregroundMark x1="77458" y1="86780" x2="77458" y2="86780"/>
                        <a14:foregroundMark x1="82712" y1="86441" x2="82712" y2="86441"/>
                        <a14:foregroundMark x1="93051" y1="86271" x2="93051" y2="86271"/>
                        <a14:foregroundMark x1="17797" y1="84068" x2="25085" y2="83390"/>
                        <a14:foregroundMark x1="7119" y1="91017" x2="14576" y2="95424"/>
                        <a14:foregroundMark x1="18644" y1="89661" x2="69492" y2="86441"/>
                      </a14:backgroundRemoval>
                    </a14:imgEffect>
                  </a14:imgLayer>
                </a14:imgProps>
              </a:ext>
              <a:ext uri="{28A0092B-C50C-407E-A947-70E740481C1C}">
                <a14:useLocalDpi xmlns:a14="http://schemas.microsoft.com/office/drawing/2010/main" val="0"/>
              </a:ext>
            </a:extLst>
          </a:blip>
          <a:stretch>
            <a:fillRect/>
          </a:stretch>
        </p:blipFill>
        <p:spPr>
          <a:xfrm>
            <a:off x="4951638" y="1055097"/>
            <a:ext cx="985197" cy="985197"/>
          </a:xfrm>
          <a:prstGeom prst="rect">
            <a:avLst/>
          </a:prstGeom>
        </p:spPr>
      </p:pic>
      <p:pic>
        <p:nvPicPr>
          <p:cNvPr id="71" name="Picture 70" descr="Dog squat.jpg">
            <a:extLst>
              <a:ext uri="{FF2B5EF4-FFF2-40B4-BE49-F238E27FC236}">
                <a16:creationId xmlns:a16="http://schemas.microsoft.com/office/drawing/2014/main" id="{4B715DCC-1CD6-44B0-8E2E-9E745AE0B29E}"/>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10000" b="90000" l="10000" r="90000">
                        <a14:foregroundMark x1="69692" y1="56906" x2="72231" y2="66763"/>
                        <a14:foregroundMark x1="59154" y1="77986" x2="78923" y2="77770"/>
                        <a14:foregroundMark x1="65615" y1="57626" x2="74846" y2="60504"/>
                        <a14:foregroundMark x1="78692" y1="19784" x2="81231" y2="15683"/>
                        <a14:foregroundMark x1="80462" y1="23165" x2="84846" y2="20719"/>
                        <a14:foregroundMark x1="67615" y1="51151" x2="67615" y2="51151"/>
                      </a14:backgroundRemoval>
                    </a14:imgEffect>
                  </a14:imgLayer>
                </a14:imgProps>
              </a:ext>
              <a:ext uri="{28A0092B-C50C-407E-A947-70E740481C1C}">
                <a14:useLocalDpi xmlns:a14="http://schemas.microsoft.com/office/drawing/2010/main" val="0"/>
              </a:ext>
            </a:extLst>
          </a:blip>
          <a:srcRect l="45607" t="13548" r="6736" b="17688"/>
          <a:stretch/>
        </p:blipFill>
        <p:spPr>
          <a:xfrm>
            <a:off x="5101554" y="2144224"/>
            <a:ext cx="638584" cy="985197"/>
          </a:xfrm>
          <a:prstGeom prst="rect">
            <a:avLst/>
          </a:prstGeom>
        </p:spPr>
      </p:pic>
      <p:pic>
        <p:nvPicPr>
          <p:cNvPr id="72" name="Picture 71">
            <a:extLst>
              <a:ext uri="{FF2B5EF4-FFF2-40B4-BE49-F238E27FC236}">
                <a16:creationId xmlns:a16="http://schemas.microsoft.com/office/drawing/2014/main" id="{1CFF0040-7C0A-4F83-9E71-05BE008151E7}"/>
              </a:ext>
            </a:extLst>
          </p:cNvPr>
          <p:cNvPicPr>
            <a:picLocks noChangeAspect="1"/>
          </p:cNvPicPr>
          <p:nvPr/>
        </p:nvPicPr>
        <p:blipFill>
          <a:blip r:embed="rId25"/>
          <a:stretch>
            <a:fillRect/>
          </a:stretch>
        </p:blipFill>
        <p:spPr>
          <a:xfrm>
            <a:off x="5036415" y="3307447"/>
            <a:ext cx="793479" cy="833173"/>
          </a:xfrm>
          <a:prstGeom prst="rect">
            <a:avLst/>
          </a:prstGeom>
        </p:spPr>
      </p:pic>
      <p:pic>
        <p:nvPicPr>
          <p:cNvPr id="5122" name="Picture 2" descr="Related image">
            <a:extLst>
              <a:ext uri="{FF2B5EF4-FFF2-40B4-BE49-F238E27FC236}">
                <a16:creationId xmlns:a16="http://schemas.microsoft.com/office/drawing/2014/main" id="{F2FE2F17-C1F3-46BE-A1AB-ABBED325704A}"/>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5265" t="6692" r="8501" b="8657"/>
          <a:stretch/>
        </p:blipFill>
        <p:spPr bwMode="auto">
          <a:xfrm>
            <a:off x="4915178" y="4341642"/>
            <a:ext cx="1003616" cy="985197"/>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Image result for go noodle">
            <a:extLst>
              <a:ext uri="{FF2B5EF4-FFF2-40B4-BE49-F238E27FC236}">
                <a16:creationId xmlns:a16="http://schemas.microsoft.com/office/drawing/2014/main" id="{C60490BC-106C-4570-9652-918E4A483B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1643" y="5708236"/>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DD5F78A6-44EA-4F89-A12E-32DD53F82964}"/>
              </a:ext>
            </a:extLst>
          </p:cNvPr>
          <p:cNvSpPr txBox="1"/>
          <p:nvPr/>
        </p:nvSpPr>
        <p:spPr>
          <a:xfrm>
            <a:off x="5155885" y="61464"/>
            <a:ext cx="548861" cy="707886"/>
          </a:xfrm>
          <a:prstGeom prst="rect">
            <a:avLst/>
          </a:prstGeom>
          <a:noFill/>
        </p:spPr>
        <p:txBody>
          <a:bodyPr wrap="square" rtlCol="0">
            <a:spAutoFit/>
          </a:bodyPr>
          <a:lstStyle/>
          <a:p>
            <a:r>
              <a:rPr lang="en-GB" sz="4000" b="1" dirty="0">
                <a:solidFill>
                  <a:srgbClr val="FFFF00"/>
                </a:solidFill>
              </a:rPr>
              <a:t>S</a:t>
            </a:r>
          </a:p>
        </p:txBody>
      </p:sp>
      <p:pic>
        <p:nvPicPr>
          <p:cNvPr id="75" name="Picture 74" descr="stock-vector-cartoon-a-man-and-a-woman-doing-squat-workout-together-284159501.jpg">
            <a:extLst>
              <a:ext uri="{FF2B5EF4-FFF2-40B4-BE49-F238E27FC236}">
                <a16:creationId xmlns:a16="http://schemas.microsoft.com/office/drawing/2014/main" id="{0F631A60-C77B-45F9-BF94-7996FFD2A38B}"/>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10000" b="90000" l="10000" r="86467"/>
                    </a14:imgEffect>
                  </a14:imgLayer>
                </a14:imgProps>
              </a:ext>
              <a:ext uri="{28A0092B-C50C-407E-A947-70E740481C1C}">
                <a14:useLocalDpi xmlns:a14="http://schemas.microsoft.com/office/drawing/2010/main" val="0"/>
              </a:ext>
            </a:extLst>
          </a:blip>
          <a:srcRect l="48333" t="22070" b="19108"/>
          <a:stretch/>
        </p:blipFill>
        <p:spPr>
          <a:xfrm>
            <a:off x="6490925" y="1055097"/>
            <a:ext cx="798758" cy="970003"/>
          </a:xfrm>
          <a:prstGeom prst="rect">
            <a:avLst/>
          </a:prstGeom>
          <a:effectLst>
            <a:outerShdw blurRad="76200" dir="13500000" sy="23000" kx="1200000" algn="br" rotWithShape="0">
              <a:prstClr val="black">
                <a:alpha val="20000"/>
              </a:prstClr>
            </a:outerShdw>
          </a:effectLst>
        </p:spPr>
      </p:pic>
      <p:pic>
        <p:nvPicPr>
          <p:cNvPr id="76" name="Picture 75" descr="Squat Jump.jpg">
            <a:extLst>
              <a:ext uri="{FF2B5EF4-FFF2-40B4-BE49-F238E27FC236}">
                <a16:creationId xmlns:a16="http://schemas.microsoft.com/office/drawing/2014/main" id="{9B154863-2690-4EC5-8CC2-5CDB0A9B6C6F}"/>
              </a:ext>
            </a:extLst>
          </p:cNvPr>
          <p:cNvPicPr>
            <a:picLocks noChangeAspect="1"/>
          </p:cNvPicPr>
          <p:nvPr/>
        </p:nvPicPr>
        <p:blipFill rotWithShape="1">
          <a:blip r:embed="rId29">
            <a:extLst>
              <a:ext uri="{BEBA8EAE-BF5A-486C-A8C5-ECC9F3942E4B}">
                <a14:imgProps xmlns:a14="http://schemas.microsoft.com/office/drawing/2010/main">
                  <a14:imgLayer r:embed="rId30">
                    <a14:imgEffect>
                      <a14:backgroundRemoval t="19813" b="80000" l="9400" r="89267">
                        <a14:foregroundMark x1="79933" y1="23438" x2="67800" y2="68563"/>
                        <a14:foregroundMark x1="69600" y1="70438" x2="67000" y2="68000"/>
                        <a14:foregroundMark x1="11400" y1="42000" x2="15600" y2="40688"/>
                        <a14:foregroundMark x1="9400" y1="36375" x2="13800" y2="37688"/>
                        <a14:foregroundMark x1="39400" y1="39938" x2="40400" y2="45188"/>
                        <a14:foregroundMark x1="33400" y1="40500" x2="33400" y2="44250"/>
                        <a14:foregroundMark x1="27600" y1="76063" x2="38800" y2="76250"/>
                      </a14:backgroundRemoval>
                    </a14:imgEffect>
                  </a14:imgLayer>
                </a14:imgProps>
              </a:ext>
              <a:ext uri="{28A0092B-C50C-407E-A947-70E740481C1C}">
                <a14:useLocalDpi xmlns:a14="http://schemas.microsoft.com/office/drawing/2010/main" val="0"/>
              </a:ext>
            </a:extLst>
          </a:blip>
          <a:srcRect l="7015" t="12866" r="8248" b="17554"/>
          <a:stretch/>
        </p:blipFill>
        <p:spPr>
          <a:xfrm>
            <a:off x="6150019" y="2117287"/>
            <a:ext cx="1181823" cy="1035127"/>
          </a:xfrm>
          <a:prstGeom prst="rect">
            <a:avLst/>
          </a:prstGeom>
          <a:effectLst>
            <a:outerShdw blurRad="76200" dist="12700" dir="8100000" sy="-23000" kx="800400" algn="br" rotWithShape="0">
              <a:prstClr val="black">
                <a:alpha val="20000"/>
              </a:prstClr>
            </a:outerShdw>
          </a:effectLst>
        </p:spPr>
      </p:pic>
      <p:grpSp>
        <p:nvGrpSpPr>
          <p:cNvPr id="78" name="Group 77">
            <a:extLst>
              <a:ext uri="{FF2B5EF4-FFF2-40B4-BE49-F238E27FC236}">
                <a16:creationId xmlns:a16="http://schemas.microsoft.com/office/drawing/2014/main" id="{1C8B61BD-0A59-46A8-A7BF-D1DA4141B519}"/>
              </a:ext>
            </a:extLst>
          </p:cNvPr>
          <p:cNvGrpSpPr/>
          <p:nvPr/>
        </p:nvGrpSpPr>
        <p:grpSpPr>
          <a:xfrm>
            <a:off x="6352156" y="4273381"/>
            <a:ext cx="880214" cy="1004718"/>
            <a:chOff x="529955" y="913588"/>
            <a:chExt cx="1964486" cy="3124471"/>
          </a:xfrm>
        </p:grpSpPr>
        <p:sp>
          <p:nvSpPr>
            <p:cNvPr id="79" name="Oval 78">
              <a:extLst>
                <a:ext uri="{FF2B5EF4-FFF2-40B4-BE49-F238E27FC236}">
                  <a16:creationId xmlns:a16="http://schemas.microsoft.com/office/drawing/2014/main" id="{364FCB0F-69ED-4A46-8C7C-BD7BF7A443D4}"/>
                </a:ext>
              </a:extLst>
            </p:cNvPr>
            <p:cNvSpPr/>
            <p:nvPr/>
          </p:nvSpPr>
          <p:spPr>
            <a:xfrm>
              <a:off x="685286" y="3745710"/>
              <a:ext cx="1662961" cy="292349"/>
            </a:xfrm>
            <a:prstGeom prst="ellipse">
              <a:avLst/>
            </a:prstGeom>
          </p:spPr>
          <p:style>
            <a:lnRef idx="1">
              <a:schemeClr val="dk1"/>
            </a:lnRef>
            <a:fillRef idx="2">
              <a:schemeClr val="dk1"/>
            </a:fillRef>
            <a:effectRef idx="1">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en-US"/>
            </a:p>
          </p:txBody>
        </p:sp>
        <p:pic>
          <p:nvPicPr>
            <p:cNvPr id="80" name="Picture 79" descr="Continued Jump.jpg">
              <a:extLst>
                <a:ext uri="{FF2B5EF4-FFF2-40B4-BE49-F238E27FC236}">
                  <a16:creationId xmlns:a16="http://schemas.microsoft.com/office/drawing/2014/main" id="{62035C73-A28F-470D-BEF6-4469DCCFD152}"/>
                </a:ext>
              </a:extLst>
            </p:cNvPr>
            <p:cNvPicPr>
              <a:picLocks noChangeAspect="1"/>
            </p:cNvPicPr>
            <p:nvPr/>
          </p:nvPicPr>
          <p:blipFill rotWithShape="1">
            <a:blip r:embed="rId31">
              <a:extLst>
                <a:ext uri="{BEBA8EAE-BF5A-486C-A8C5-ECC9F3942E4B}">
                  <a14:imgProps xmlns:a14="http://schemas.microsoft.com/office/drawing/2010/main">
                    <a14:imgLayer r:embed="rId32">
                      <a14:imgEffect>
                        <a14:backgroundRemoval t="9149" b="90000" l="4889" r="90000">
                          <a14:foregroundMark x1="8222" y1="30851" x2="10000" y2="31915"/>
                          <a14:foregroundMark x1="17333" y1="17021" x2="22889" y2="20213"/>
                          <a14:foregroundMark x1="21333" y1="13404" x2="24000" y2="16383"/>
                          <a14:foregroundMark x1="19333" y1="74468" x2="27778" y2="59362"/>
                          <a14:foregroundMark x1="7556" y1="26383" x2="38000" y2="24255"/>
                          <a14:backgroundMark x1="62667" y1="19362" x2="78667" y2="73191"/>
                        </a14:backgroundRemoval>
                      </a14:imgEffect>
                    </a14:imgLayer>
                  </a14:imgProps>
                </a:ext>
                <a:ext uri="{28A0092B-C50C-407E-A947-70E740481C1C}">
                  <a14:useLocalDpi xmlns:a14="http://schemas.microsoft.com/office/drawing/2010/main" val="0"/>
                </a:ext>
              </a:extLst>
            </a:blip>
            <a:srcRect l="3364" t="9875" r="43770" b="20684"/>
            <a:stretch/>
          </p:blipFill>
          <p:spPr>
            <a:xfrm>
              <a:off x="529955" y="913588"/>
              <a:ext cx="1964486" cy="2695084"/>
            </a:xfrm>
            <a:prstGeom prst="rect">
              <a:avLst/>
            </a:prstGeom>
            <a:effectLst>
              <a:outerShdw blurRad="76200" dist="12700" dir="8100000" sy="-23000" kx="800400" algn="br" rotWithShape="0">
                <a:prstClr val="black">
                  <a:alpha val="20000"/>
                </a:prstClr>
              </a:outerShdw>
            </a:effectLst>
          </p:spPr>
        </p:pic>
        <p:cxnSp>
          <p:nvCxnSpPr>
            <p:cNvPr id="81" name="Straight Connector 80">
              <a:extLst>
                <a:ext uri="{FF2B5EF4-FFF2-40B4-BE49-F238E27FC236}">
                  <a16:creationId xmlns:a16="http://schemas.microsoft.com/office/drawing/2014/main" id="{739EF202-13D4-4766-9CBA-6A6FB2F573EA}"/>
                </a:ext>
              </a:extLst>
            </p:cNvPr>
            <p:cNvCxnSpPr/>
            <p:nvPr/>
          </p:nvCxnSpPr>
          <p:spPr>
            <a:xfrm flipH="1">
              <a:off x="1361435" y="3517314"/>
              <a:ext cx="91371" cy="274076"/>
            </a:xfrm>
            <a:prstGeom prst="line">
              <a:avLst/>
            </a:prstGeom>
            <a:ln w="6350" cmpd="sng"/>
          </p:spPr>
          <p:style>
            <a:lnRef idx="2">
              <a:schemeClr val="dk1"/>
            </a:lnRef>
            <a:fillRef idx="0">
              <a:schemeClr val="dk1"/>
            </a:fillRef>
            <a:effectRef idx="1">
              <a:schemeClr val="dk1"/>
            </a:effectRef>
            <a:fontRef idx="minor">
              <a:schemeClr val="tx1"/>
            </a:fontRef>
          </p:style>
        </p:cxnSp>
        <p:cxnSp>
          <p:nvCxnSpPr>
            <p:cNvPr id="82" name="Straight Connector 81">
              <a:extLst>
                <a:ext uri="{FF2B5EF4-FFF2-40B4-BE49-F238E27FC236}">
                  <a16:creationId xmlns:a16="http://schemas.microsoft.com/office/drawing/2014/main" id="{80B33B62-2BC7-4330-BBA6-B215E308CB5F}"/>
                </a:ext>
              </a:extLst>
            </p:cNvPr>
            <p:cNvCxnSpPr/>
            <p:nvPr/>
          </p:nvCxnSpPr>
          <p:spPr>
            <a:xfrm>
              <a:off x="1727028" y="3517314"/>
              <a:ext cx="188842" cy="271210"/>
            </a:xfrm>
            <a:prstGeom prst="line">
              <a:avLst/>
            </a:prstGeom>
            <a:ln w="6350" cmpd="sng"/>
          </p:spPr>
          <p:style>
            <a:lnRef idx="2">
              <a:schemeClr val="dk1"/>
            </a:lnRef>
            <a:fillRef idx="0">
              <a:schemeClr val="dk1"/>
            </a:fillRef>
            <a:effectRef idx="1">
              <a:schemeClr val="dk1"/>
            </a:effectRef>
            <a:fontRef idx="minor">
              <a:schemeClr val="tx1"/>
            </a:fontRef>
          </p:style>
        </p:cxnSp>
        <p:cxnSp>
          <p:nvCxnSpPr>
            <p:cNvPr id="83" name="Straight Connector 82">
              <a:extLst>
                <a:ext uri="{FF2B5EF4-FFF2-40B4-BE49-F238E27FC236}">
                  <a16:creationId xmlns:a16="http://schemas.microsoft.com/office/drawing/2014/main" id="{8E5EE56B-BD12-44AC-A6F5-7FC3568802CC}"/>
                </a:ext>
              </a:extLst>
            </p:cNvPr>
            <p:cNvCxnSpPr/>
            <p:nvPr/>
          </p:nvCxnSpPr>
          <p:spPr>
            <a:xfrm flipH="1">
              <a:off x="1142143" y="3517314"/>
              <a:ext cx="103783" cy="274076"/>
            </a:xfrm>
            <a:prstGeom prst="line">
              <a:avLst/>
            </a:prstGeom>
            <a:ln w="6350" cmpd="sng"/>
          </p:spPr>
          <p:style>
            <a:lnRef idx="2">
              <a:schemeClr val="dk1"/>
            </a:lnRef>
            <a:fillRef idx="0">
              <a:schemeClr val="dk1"/>
            </a:fillRef>
            <a:effectRef idx="1">
              <a:schemeClr val="dk1"/>
            </a:effectRef>
            <a:fontRef idx="minor">
              <a:schemeClr val="tx1"/>
            </a:fontRef>
          </p:style>
        </p:cxnSp>
        <p:cxnSp>
          <p:nvCxnSpPr>
            <p:cNvPr id="84" name="Straight Connector 83">
              <a:extLst>
                <a:ext uri="{FF2B5EF4-FFF2-40B4-BE49-F238E27FC236}">
                  <a16:creationId xmlns:a16="http://schemas.microsoft.com/office/drawing/2014/main" id="{CCB027F8-BB71-4716-865C-8DF30B3E0607}"/>
                </a:ext>
              </a:extLst>
            </p:cNvPr>
            <p:cNvCxnSpPr/>
            <p:nvPr/>
          </p:nvCxnSpPr>
          <p:spPr>
            <a:xfrm>
              <a:off x="1544178" y="3517314"/>
              <a:ext cx="91371" cy="389977"/>
            </a:xfrm>
            <a:prstGeom prst="line">
              <a:avLst/>
            </a:prstGeom>
            <a:ln w="6350" cmpd="sng"/>
          </p:spPr>
          <p:style>
            <a:lnRef idx="2">
              <a:schemeClr val="dk1"/>
            </a:lnRef>
            <a:fillRef idx="0">
              <a:schemeClr val="dk1"/>
            </a:fillRef>
            <a:effectRef idx="1">
              <a:schemeClr val="dk1"/>
            </a:effectRef>
            <a:fontRef idx="minor">
              <a:schemeClr val="tx1"/>
            </a:fontRef>
          </p:style>
        </p:cxnSp>
      </p:grpSp>
      <p:pic>
        <p:nvPicPr>
          <p:cNvPr id="85" name="Picture 2" descr="Image result for go noodle">
            <a:extLst>
              <a:ext uri="{FF2B5EF4-FFF2-40B4-BE49-F238E27FC236}">
                <a16:creationId xmlns:a16="http://schemas.microsoft.com/office/drawing/2014/main" id="{CAEC3B4C-D8E5-4E9A-BD0B-2EF70FD171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78122" y="5706631"/>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D08F3B46-B024-4D1D-9047-48EFD6A0AE2B}"/>
              </a:ext>
            </a:extLst>
          </p:cNvPr>
          <p:cNvSpPr txBox="1"/>
          <p:nvPr/>
        </p:nvSpPr>
        <p:spPr>
          <a:xfrm>
            <a:off x="6594313" y="61464"/>
            <a:ext cx="329991" cy="707886"/>
          </a:xfrm>
          <a:prstGeom prst="rect">
            <a:avLst/>
          </a:prstGeom>
          <a:noFill/>
        </p:spPr>
        <p:txBody>
          <a:bodyPr wrap="square" rtlCol="0">
            <a:spAutoFit/>
          </a:bodyPr>
          <a:lstStyle/>
          <a:p>
            <a:r>
              <a:rPr lang="en-GB" sz="4000" b="1" dirty="0">
                <a:solidFill>
                  <a:srgbClr val="FFFF00"/>
                </a:solidFill>
              </a:rPr>
              <a:t>I</a:t>
            </a:r>
          </a:p>
        </p:txBody>
      </p:sp>
      <p:pic>
        <p:nvPicPr>
          <p:cNvPr id="87" name="Picture 86" descr="Single Arm Row.jpg">
            <a:extLst>
              <a:ext uri="{FF2B5EF4-FFF2-40B4-BE49-F238E27FC236}">
                <a16:creationId xmlns:a16="http://schemas.microsoft.com/office/drawing/2014/main" id="{FA49D60E-70C7-4BA5-AEDC-EFBFE0664D8C}"/>
              </a:ext>
            </a:extLst>
          </p:cNvPr>
          <p:cNvPicPr>
            <a:picLocks noChangeAspect="1"/>
          </p:cNvPicPr>
          <p:nvPr/>
        </p:nvPicPr>
        <p:blipFill rotWithShape="1">
          <a:blip r:embed="rId33">
            <a:extLst>
              <a:ext uri="{BEBA8EAE-BF5A-486C-A8C5-ECC9F3942E4B}">
                <a14:imgProps xmlns:a14="http://schemas.microsoft.com/office/drawing/2010/main">
                  <a14:imgLayer r:embed="rId34">
                    <a14:imgEffect>
                      <a14:backgroundRemoval t="62375" b="88188" l="66867" r="92467">
                        <a14:foregroundMark x1="72667" y1="82000" x2="87067" y2="82188"/>
                        <a14:foregroundMark x1="71867" y1="82250" x2="71867" y2="82250"/>
                      </a14:backgroundRemoval>
                    </a14:imgEffect>
                  </a14:imgLayer>
                </a14:imgProps>
              </a:ext>
              <a:ext uri="{28A0092B-C50C-407E-A947-70E740481C1C}">
                <a14:useLocalDpi xmlns:a14="http://schemas.microsoft.com/office/drawing/2010/main" val="0"/>
              </a:ext>
            </a:extLst>
          </a:blip>
          <a:srcRect l="66917" t="60715" r="6108" b="15011"/>
          <a:stretch/>
        </p:blipFill>
        <p:spPr>
          <a:xfrm>
            <a:off x="7660801" y="1067275"/>
            <a:ext cx="985197" cy="945645"/>
          </a:xfrm>
          <a:prstGeom prst="rect">
            <a:avLst/>
          </a:prstGeom>
        </p:spPr>
      </p:pic>
      <p:grpSp>
        <p:nvGrpSpPr>
          <p:cNvPr id="89" name="Group 88">
            <a:extLst>
              <a:ext uri="{FF2B5EF4-FFF2-40B4-BE49-F238E27FC236}">
                <a16:creationId xmlns:a16="http://schemas.microsoft.com/office/drawing/2014/main" id="{59AB7950-F57D-42DA-BC40-9C497D749377}"/>
              </a:ext>
            </a:extLst>
          </p:cNvPr>
          <p:cNvGrpSpPr/>
          <p:nvPr/>
        </p:nvGrpSpPr>
        <p:grpSpPr>
          <a:xfrm>
            <a:off x="7753579" y="3266376"/>
            <a:ext cx="793479" cy="879864"/>
            <a:chOff x="685286" y="0"/>
            <a:chExt cx="1946212" cy="2533548"/>
          </a:xfrm>
        </p:grpSpPr>
        <p:sp>
          <p:nvSpPr>
            <p:cNvPr id="90" name="Oval 89">
              <a:extLst>
                <a:ext uri="{FF2B5EF4-FFF2-40B4-BE49-F238E27FC236}">
                  <a16:creationId xmlns:a16="http://schemas.microsoft.com/office/drawing/2014/main" id="{936E9C5F-15EE-4883-900F-9393DE161839}"/>
                </a:ext>
              </a:extLst>
            </p:cNvPr>
            <p:cNvSpPr/>
            <p:nvPr/>
          </p:nvSpPr>
          <p:spPr>
            <a:xfrm>
              <a:off x="685286" y="2294764"/>
              <a:ext cx="1946212" cy="214693"/>
            </a:xfrm>
            <a:prstGeom prst="ellipse">
              <a:avLst/>
            </a:prstGeom>
            <a:ln>
              <a:noFill/>
            </a:ln>
          </p:spPr>
          <p:style>
            <a:lnRef idx="1">
              <a:schemeClr val="dk1"/>
            </a:lnRef>
            <a:fillRef idx="2">
              <a:schemeClr val="dk1"/>
            </a:fillRef>
            <a:effectRef idx="1">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en-US"/>
            </a:p>
          </p:txBody>
        </p:sp>
        <p:pic>
          <p:nvPicPr>
            <p:cNvPr id="91" name="Picture 90" descr="Hop to single leg row 2.jpg">
              <a:extLst>
                <a:ext uri="{FF2B5EF4-FFF2-40B4-BE49-F238E27FC236}">
                  <a16:creationId xmlns:a16="http://schemas.microsoft.com/office/drawing/2014/main" id="{E09FBB7D-6E36-4E32-BD91-E3C96042F72B}"/>
                </a:ext>
              </a:extLst>
            </p:cNvPr>
            <p:cNvPicPr>
              <a:picLocks noChangeAspect="1"/>
            </p:cNvPicPr>
            <p:nvPr/>
          </p:nvPicPr>
          <p:blipFill rotWithShape="1">
            <a:blip r:embed="rId35">
              <a:extLst>
                <a:ext uri="{BEBA8EAE-BF5A-486C-A8C5-ECC9F3942E4B}">
                  <a14:imgProps xmlns:a14="http://schemas.microsoft.com/office/drawing/2010/main">
                    <a14:imgLayer r:embed="rId36">
                      <a14:imgEffect>
                        <a14:backgroundRemoval t="35319" b="59362" l="8889" r="32889">
                          <a14:foregroundMark x1="25556" y1="41277" x2="25556" y2="42766"/>
                        </a14:backgroundRemoval>
                      </a14:imgEffect>
                    </a14:imgLayer>
                  </a14:imgProps>
                </a:ext>
                <a:ext uri="{28A0092B-C50C-407E-A947-70E740481C1C}">
                  <a14:useLocalDpi xmlns:a14="http://schemas.microsoft.com/office/drawing/2010/main" val="0"/>
                </a:ext>
              </a:extLst>
            </a:blip>
            <a:srcRect l="11497" t="34449" r="71636" b="40001"/>
            <a:stretch/>
          </p:blipFill>
          <p:spPr>
            <a:xfrm>
              <a:off x="922851" y="0"/>
              <a:ext cx="1434533" cy="2357057"/>
            </a:xfrm>
            <a:prstGeom prst="rect">
              <a:avLst/>
            </a:prstGeom>
            <a:effectLst>
              <a:outerShdw blurRad="76200" dist="12700" dir="8100000" sy="-23000" kx="800400" algn="br" rotWithShape="0">
                <a:prstClr val="black">
                  <a:alpha val="20000"/>
                </a:prstClr>
              </a:outerShdw>
            </a:effectLst>
          </p:spPr>
        </p:pic>
        <p:cxnSp>
          <p:nvCxnSpPr>
            <p:cNvPr id="92" name="Straight Connector 91">
              <a:extLst>
                <a:ext uri="{FF2B5EF4-FFF2-40B4-BE49-F238E27FC236}">
                  <a16:creationId xmlns:a16="http://schemas.microsoft.com/office/drawing/2014/main" id="{4886C51F-4887-47CC-A628-E43A7C577FDA}"/>
                </a:ext>
              </a:extLst>
            </p:cNvPr>
            <p:cNvCxnSpPr/>
            <p:nvPr/>
          </p:nvCxnSpPr>
          <p:spPr>
            <a:xfrm flipH="1">
              <a:off x="1681235" y="2294764"/>
              <a:ext cx="72648" cy="214693"/>
            </a:xfrm>
            <a:prstGeom prst="line">
              <a:avLst/>
            </a:prstGeom>
            <a:ln w="3175" cmpd="sng"/>
          </p:spPr>
          <p:style>
            <a:lnRef idx="2">
              <a:schemeClr val="dk1"/>
            </a:lnRef>
            <a:fillRef idx="0">
              <a:schemeClr val="dk1"/>
            </a:fillRef>
            <a:effectRef idx="1">
              <a:schemeClr val="dk1"/>
            </a:effectRef>
            <a:fontRef idx="minor">
              <a:schemeClr val="tx1"/>
            </a:fontRef>
          </p:style>
        </p:cxnSp>
        <p:cxnSp>
          <p:nvCxnSpPr>
            <p:cNvPr id="93" name="Straight Connector 92">
              <a:extLst>
                <a:ext uri="{FF2B5EF4-FFF2-40B4-BE49-F238E27FC236}">
                  <a16:creationId xmlns:a16="http://schemas.microsoft.com/office/drawing/2014/main" id="{282E539B-A7DA-4C8F-94D7-91476181D180}"/>
                </a:ext>
              </a:extLst>
            </p:cNvPr>
            <p:cNvCxnSpPr/>
            <p:nvPr/>
          </p:nvCxnSpPr>
          <p:spPr>
            <a:xfrm>
              <a:off x="1851461" y="2305558"/>
              <a:ext cx="0" cy="203899"/>
            </a:xfrm>
            <a:prstGeom prst="line">
              <a:avLst/>
            </a:prstGeom>
            <a:ln w="3175" cmpd="sng"/>
          </p:spPr>
          <p:style>
            <a:lnRef idx="2">
              <a:schemeClr val="dk1"/>
            </a:lnRef>
            <a:fillRef idx="0">
              <a:schemeClr val="dk1"/>
            </a:fillRef>
            <a:effectRef idx="1">
              <a:schemeClr val="dk1"/>
            </a:effectRef>
            <a:fontRef idx="minor">
              <a:schemeClr val="tx1"/>
            </a:fontRef>
          </p:style>
        </p:cxnSp>
        <p:cxnSp>
          <p:nvCxnSpPr>
            <p:cNvPr id="94" name="Straight Connector 93">
              <a:extLst>
                <a:ext uri="{FF2B5EF4-FFF2-40B4-BE49-F238E27FC236}">
                  <a16:creationId xmlns:a16="http://schemas.microsoft.com/office/drawing/2014/main" id="{1A38D803-F854-4CC3-9F49-C9C1807A21B2}"/>
                </a:ext>
              </a:extLst>
            </p:cNvPr>
            <p:cNvCxnSpPr/>
            <p:nvPr/>
          </p:nvCxnSpPr>
          <p:spPr>
            <a:xfrm>
              <a:off x="1959587" y="2305558"/>
              <a:ext cx="70272" cy="227990"/>
            </a:xfrm>
            <a:prstGeom prst="line">
              <a:avLst/>
            </a:prstGeom>
            <a:ln w="3175" cmpd="sng"/>
          </p:spPr>
          <p:style>
            <a:lnRef idx="2">
              <a:schemeClr val="dk1"/>
            </a:lnRef>
            <a:fillRef idx="0">
              <a:schemeClr val="dk1"/>
            </a:fillRef>
            <a:effectRef idx="1">
              <a:schemeClr val="dk1"/>
            </a:effectRef>
            <a:fontRef idx="minor">
              <a:schemeClr val="tx1"/>
            </a:fontRef>
          </p:style>
        </p:cxnSp>
      </p:grpSp>
      <p:grpSp>
        <p:nvGrpSpPr>
          <p:cNvPr id="95" name="Group 94">
            <a:extLst>
              <a:ext uri="{FF2B5EF4-FFF2-40B4-BE49-F238E27FC236}">
                <a16:creationId xmlns:a16="http://schemas.microsoft.com/office/drawing/2014/main" id="{311539F0-294E-44BA-A194-D6B67774725F}"/>
              </a:ext>
            </a:extLst>
          </p:cNvPr>
          <p:cNvGrpSpPr/>
          <p:nvPr/>
        </p:nvGrpSpPr>
        <p:grpSpPr>
          <a:xfrm>
            <a:off x="7801730" y="4400918"/>
            <a:ext cx="715803" cy="866643"/>
            <a:chOff x="730972" y="895316"/>
            <a:chExt cx="2346392" cy="3617808"/>
          </a:xfrm>
        </p:grpSpPr>
        <p:pic>
          <p:nvPicPr>
            <p:cNvPr id="96" name="Picture 95" descr="cartoon-flamingo-8.gif">
              <a:extLst>
                <a:ext uri="{FF2B5EF4-FFF2-40B4-BE49-F238E27FC236}">
                  <a16:creationId xmlns:a16="http://schemas.microsoft.com/office/drawing/2014/main" id="{5966D592-67FF-4690-9A7B-D4741D5366FA}"/>
                </a:ext>
              </a:extLst>
            </p:cNvPr>
            <p:cNvPicPr>
              <a:picLocks noChangeAspect="1"/>
            </p:cNvPicPr>
            <p:nvPr/>
          </p:nvPicPr>
          <p:blipFill rotWithShape="1">
            <a:blip r:embed="rId37">
              <a:extLst>
                <a:ext uri="{BEBA8EAE-BF5A-486C-A8C5-ECC9F3942E4B}">
                  <a14:imgProps xmlns:a14="http://schemas.microsoft.com/office/drawing/2010/main">
                    <a14:imgLayer r:embed="rId38">
                      <a14:imgEffect>
                        <a14:backgroundRemoval t="4000" b="94500" l="11143" r="89429">
                          <a14:foregroundMark x1="41429" y1="7500" x2="44857" y2="16750"/>
                          <a14:foregroundMark x1="31429" y1="8750" x2="29714" y2="13250"/>
                          <a14:foregroundMark x1="21429" y1="20750" x2="27714" y2="23250"/>
                        </a14:backgroundRemoval>
                      </a14:imgEffect>
                    </a14:imgLayer>
                  </a14:imgProps>
                </a:ext>
                <a:ext uri="{28A0092B-C50C-407E-A947-70E740481C1C}">
                  <a14:useLocalDpi xmlns:a14="http://schemas.microsoft.com/office/drawing/2010/main" val="0"/>
                </a:ext>
              </a:extLst>
            </a:blip>
            <a:srcRect l="11483" t="3067" r="10405" b="4855"/>
            <a:stretch/>
          </p:blipFill>
          <p:spPr>
            <a:xfrm>
              <a:off x="730972" y="895316"/>
              <a:ext cx="2346392" cy="3161015"/>
            </a:xfrm>
            <a:prstGeom prst="rect">
              <a:avLst/>
            </a:prstGeom>
          </p:spPr>
        </p:pic>
        <p:cxnSp>
          <p:nvCxnSpPr>
            <p:cNvPr id="97" name="Straight Connector 96">
              <a:extLst>
                <a:ext uri="{FF2B5EF4-FFF2-40B4-BE49-F238E27FC236}">
                  <a16:creationId xmlns:a16="http://schemas.microsoft.com/office/drawing/2014/main" id="{72451D83-A485-491F-9BBF-F8C5FD9B54A2}"/>
                </a:ext>
              </a:extLst>
            </p:cNvPr>
            <p:cNvCxnSpPr/>
            <p:nvPr/>
          </p:nvCxnSpPr>
          <p:spPr>
            <a:xfrm>
              <a:off x="977675" y="3882749"/>
              <a:ext cx="1425395" cy="630375"/>
            </a:xfrm>
            <a:prstGeom prst="line">
              <a:avLst/>
            </a:prstGeom>
          </p:spPr>
          <p:style>
            <a:lnRef idx="2">
              <a:schemeClr val="dk1"/>
            </a:lnRef>
            <a:fillRef idx="0">
              <a:schemeClr val="dk1"/>
            </a:fillRef>
            <a:effectRef idx="1">
              <a:schemeClr val="dk1"/>
            </a:effectRef>
            <a:fontRef idx="minor">
              <a:schemeClr val="tx1"/>
            </a:fontRef>
          </p:style>
        </p:cxnSp>
        <p:cxnSp>
          <p:nvCxnSpPr>
            <p:cNvPr id="98" name="Straight Connector 97">
              <a:extLst>
                <a:ext uri="{FF2B5EF4-FFF2-40B4-BE49-F238E27FC236}">
                  <a16:creationId xmlns:a16="http://schemas.microsoft.com/office/drawing/2014/main" id="{3550999A-4D84-4012-A12D-4C9662634F29}"/>
                </a:ext>
              </a:extLst>
            </p:cNvPr>
            <p:cNvCxnSpPr/>
            <p:nvPr/>
          </p:nvCxnSpPr>
          <p:spPr>
            <a:xfrm flipV="1">
              <a:off x="858891" y="4056331"/>
              <a:ext cx="1617276" cy="234624"/>
            </a:xfrm>
            <a:prstGeom prst="line">
              <a:avLst/>
            </a:prstGeom>
          </p:spPr>
          <p:style>
            <a:lnRef idx="2">
              <a:schemeClr val="dk1"/>
            </a:lnRef>
            <a:fillRef idx="0">
              <a:schemeClr val="dk1"/>
            </a:fillRef>
            <a:effectRef idx="1">
              <a:schemeClr val="dk1"/>
            </a:effectRef>
            <a:fontRef idx="minor">
              <a:schemeClr val="tx1"/>
            </a:fontRef>
          </p:style>
        </p:cxnSp>
      </p:grpSp>
      <p:pic>
        <p:nvPicPr>
          <p:cNvPr id="99" name="Picture 2" descr="Image result for go noodle">
            <a:extLst>
              <a:ext uri="{FF2B5EF4-FFF2-40B4-BE49-F238E27FC236}">
                <a16:creationId xmlns:a16="http://schemas.microsoft.com/office/drawing/2014/main" id="{D1D6FC01-D62E-4CA6-80BE-71F43B8EE78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15695" y="5706630"/>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100" name="TextBox 99">
            <a:extLst>
              <a:ext uri="{FF2B5EF4-FFF2-40B4-BE49-F238E27FC236}">
                <a16:creationId xmlns:a16="http://schemas.microsoft.com/office/drawing/2014/main" id="{5D8D84CB-806A-4633-8C21-88D2B0252D4E}"/>
              </a:ext>
            </a:extLst>
          </p:cNvPr>
          <p:cNvSpPr txBox="1"/>
          <p:nvPr/>
        </p:nvSpPr>
        <p:spPr>
          <a:xfrm>
            <a:off x="8006827" y="68681"/>
            <a:ext cx="329991" cy="707886"/>
          </a:xfrm>
          <a:prstGeom prst="rect">
            <a:avLst/>
          </a:prstGeom>
          <a:noFill/>
        </p:spPr>
        <p:txBody>
          <a:bodyPr wrap="square" rtlCol="0">
            <a:spAutoFit/>
          </a:bodyPr>
          <a:lstStyle/>
          <a:p>
            <a:r>
              <a:rPr lang="en-GB" sz="4000" b="1" dirty="0">
                <a:solidFill>
                  <a:srgbClr val="FFFF00"/>
                </a:solidFill>
              </a:rPr>
              <a:t>C</a:t>
            </a:r>
          </a:p>
        </p:txBody>
      </p:sp>
      <p:pic>
        <p:nvPicPr>
          <p:cNvPr id="101" name="Picture 100" descr="Pig kick.jpg">
            <a:extLst>
              <a:ext uri="{FF2B5EF4-FFF2-40B4-BE49-F238E27FC236}">
                <a16:creationId xmlns:a16="http://schemas.microsoft.com/office/drawing/2014/main" id="{3BE0944F-6F6D-4A73-8E2E-7F4E8A238B30}"/>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2675" t="8327" r="36377" b="12685"/>
          <a:stretch/>
        </p:blipFill>
        <p:spPr>
          <a:xfrm>
            <a:off x="9232980" y="1067275"/>
            <a:ext cx="608419" cy="985196"/>
          </a:xfrm>
          <a:prstGeom prst="rect">
            <a:avLst/>
          </a:prstGeom>
        </p:spPr>
      </p:pic>
      <p:pic>
        <p:nvPicPr>
          <p:cNvPr id="102" name="Picture 101" descr="Twist.jpg">
            <a:extLst>
              <a:ext uri="{FF2B5EF4-FFF2-40B4-BE49-F238E27FC236}">
                <a16:creationId xmlns:a16="http://schemas.microsoft.com/office/drawing/2014/main" id="{97AB9875-757E-4A82-AA2D-0E20291D6C0B}"/>
              </a:ext>
            </a:extLst>
          </p:cNvPr>
          <p:cNvPicPr>
            <a:picLocks noChangeAspect="1"/>
          </p:cNvPicPr>
          <p:nvPr/>
        </p:nvPicPr>
        <p:blipFill rotWithShape="1">
          <a:blip r:embed="rId39">
            <a:extLst>
              <a:ext uri="{BEBA8EAE-BF5A-486C-A8C5-ECC9F3942E4B}">
                <a14:imgProps xmlns:a14="http://schemas.microsoft.com/office/drawing/2010/main">
                  <a14:imgLayer r:embed="rId40">
                    <a14:imgEffect>
                      <a14:backgroundRemoval t="5532" b="30426" l="11111" r="33111">
                        <a14:foregroundMark x1="16889" y1="28936" x2="24000" y2="28936"/>
                      </a14:backgroundRemoval>
                    </a14:imgEffect>
                  </a14:imgLayer>
                </a14:imgProps>
              </a:ext>
              <a:ext uri="{28A0092B-C50C-407E-A947-70E740481C1C}">
                <a14:useLocalDpi xmlns:a14="http://schemas.microsoft.com/office/drawing/2010/main" val="0"/>
              </a:ext>
            </a:extLst>
          </a:blip>
          <a:srcRect l="13407" t="4893" r="71421" b="68931"/>
          <a:stretch/>
        </p:blipFill>
        <p:spPr>
          <a:xfrm>
            <a:off x="9220375" y="3132334"/>
            <a:ext cx="633207" cy="1141047"/>
          </a:xfrm>
          <a:prstGeom prst="rect">
            <a:avLst/>
          </a:prstGeom>
        </p:spPr>
      </p:pic>
      <p:grpSp>
        <p:nvGrpSpPr>
          <p:cNvPr id="107" name="Group 106">
            <a:extLst>
              <a:ext uri="{FF2B5EF4-FFF2-40B4-BE49-F238E27FC236}">
                <a16:creationId xmlns:a16="http://schemas.microsoft.com/office/drawing/2014/main" id="{E81BACCE-C56A-4616-8D32-51EE407B0BE3}"/>
              </a:ext>
            </a:extLst>
          </p:cNvPr>
          <p:cNvGrpSpPr/>
          <p:nvPr/>
        </p:nvGrpSpPr>
        <p:grpSpPr>
          <a:xfrm>
            <a:off x="8933499" y="4465762"/>
            <a:ext cx="1089516" cy="801799"/>
            <a:chOff x="545474" y="1790633"/>
            <a:chExt cx="3450910" cy="1790632"/>
          </a:xfrm>
        </p:grpSpPr>
        <p:sp>
          <p:nvSpPr>
            <p:cNvPr id="108" name="Oval 107">
              <a:extLst>
                <a:ext uri="{FF2B5EF4-FFF2-40B4-BE49-F238E27FC236}">
                  <a16:creationId xmlns:a16="http://schemas.microsoft.com/office/drawing/2014/main" id="{5E42866C-4453-45D2-B3DF-BADF7E803A3E}"/>
                </a:ext>
              </a:extLst>
            </p:cNvPr>
            <p:cNvSpPr/>
            <p:nvPr/>
          </p:nvSpPr>
          <p:spPr>
            <a:xfrm>
              <a:off x="545474" y="3293485"/>
              <a:ext cx="1498492" cy="19185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109" name="Picture 108" descr="Hop to single leg row.jpg">
              <a:extLst>
                <a:ext uri="{FF2B5EF4-FFF2-40B4-BE49-F238E27FC236}">
                  <a16:creationId xmlns:a16="http://schemas.microsoft.com/office/drawing/2014/main" id="{D387D0FF-5578-49A9-8C88-9E5949E4AC97}"/>
                </a:ext>
              </a:extLst>
            </p:cNvPr>
            <p:cNvPicPr>
              <a:picLocks noChangeAspect="1"/>
            </p:cNvPicPr>
            <p:nvPr/>
          </p:nvPicPr>
          <p:blipFill rotWithShape="1">
            <a:blip r:embed="rId41">
              <a:extLst>
                <a:ext uri="{BEBA8EAE-BF5A-486C-A8C5-ECC9F3942E4B}">
                  <a14:imgProps xmlns:a14="http://schemas.microsoft.com/office/drawing/2010/main">
                    <a14:imgLayer r:embed="rId42">
                      <a14:imgEffect>
                        <a14:backgroundRemoval t="2979" b="31277" l="40667" r="91778">
                          <a14:foregroundMark x1="85333" y1="6383" x2="80222" y2="26383"/>
                          <a14:foregroundMark x1="88667" y1="9362" x2="88000" y2="12128"/>
                        </a14:backgroundRemoval>
                      </a14:imgEffect>
                    </a14:imgLayer>
                  </a14:imgProps>
                </a:ext>
                <a:ext uri="{28A0092B-C50C-407E-A947-70E740481C1C}">
                  <a14:useLocalDpi xmlns:a14="http://schemas.microsoft.com/office/drawing/2010/main" val="0"/>
                </a:ext>
              </a:extLst>
            </a:blip>
            <a:srcRect l="40606" t="3097" r="8657" b="68763"/>
            <a:stretch/>
          </p:blipFill>
          <p:spPr>
            <a:xfrm>
              <a:off x="618571" y="1790633"/>
              <a:ext cx="3091111" cy="1790632"/>
            </a:xfrm>
            <a:prstGeom prst="rect">
              <a:avLst/>
            </a:prstGeom>
            <a:effectLst>
              <a:outerShdw blurRad="76200" dist="12700" dir="8100000" sy="-23000" kx="800400" algn="br" rotWithShape="0">
                <a:prstClr val="black">
                  <a:alpha val="20000"/>
                </a:prstClr>
              </a:outerShdw>
            </a:effectLst>
          </p:spPr>
        </p:pic>
        <p:sp>
          <p:nvSpPr>
            <p:cNvPr id="110" name="Oval 109">
              <a:extLst>
                <a:ext uri="{FF2B5EF4-FFF2-40B4-BE49-F238E27FC236}">
                  <a16:creationId xmlns:a16="http://schemas.microsoft.com/office/drawing/2014/main" id="{391C862C-D056-4540-A997-803EE827C85A}"/>
                </a:ext>
              </a:extLst>
            </p:cNvPr>
            <p:cNvSpPr/>
            <p:nvPr/>
          </p:nvSpPr>
          <p:spPr>
            <a:xfrm>
              <a:off x="2497892" y="3302621"/>
              <a:ext cx="1498492" cy="19185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pic>
        <p:nvPicPr>
          <p:cNvPr id="111" name="Picture 2" descr="Image result for go noodle">
            <a:extLst>
              <a:ext uri="{FF2B5EF4-FFF2-40B4-BE49-F238E27FC236}">
                <a16:creationId xmlns:a16="http://schemas.microsoft.com/office/drawing/2014/main" id="{936BA10B-7D93-486A-B652-EDD32CEEE0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19321" y="5697386"/>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112" name="TextBox 111">
            <a:extLst>
              <a:ext uri="{FF2B5EF4-FFF2-40B4-BE49-F238E27FC236}">
                <a16:creationId xmlns:a16="http://schemas.microsoft.com/office/drawing/2014/main" id="{A2BBF940-B530-4672-AE92-118910C42F3F}"/>
              </a:ext>
            </a:extLst>
          </p:cNvPr>
          <p:cNvSpPr txBox="1"/>
          <p:nvPr/>
        </p:nvSpPr>
        <p:spPr>
          <a:xfrm>
            <a:off x="9300914" y="61464"/>
            <a:ext cx="329991" cy="707886"/>
          </a:xfrm>
          <a:prstGeom prst="rect">
            <a:avLst/>
          </a:prstGeom>
          <a:noFill/>
        </p:spPr>
        <p:txBody>
          <a:bodyPr wrap="square" rtlCol="0">
            <a:spAutoFit/>
          </a:bodyPr>
          <a:lstStyle/>
          <a:p>
            <a:r>
              <a:rPr lang="en-GB" sz="4000" b="1" dirty="0">
                <a:solidFill>
                  <a:srgbClr val="FFFF00"/>
                </a:solidFill>
              </a:rPr>
              <a:t>A</a:t>
            </a:r>
          </a:p>
        </p:txBody>
      </p:sp>
      <p:grpSp>
        <p:nvGrpSpPr>
          <p:cNvPr id="113" name="Group 112">
            <a:extLst>
              <a:ext uri="{FF2B5EF4-FFF2-40B4-BE49-F238E27FC236}">
                <a16:creationId xmlns:a16="http://schemas.microsoft.com/office/drawing/2014/main" id="{1BABE9A8-6449-4937-973B-814EE0EC77F3}"/>
              </a:ext>
            </a:extLst>
          </p:cNvPr>
          <p:cNvGrpSpPr/>
          <p:nvPr/>
        </p:nvGrpSpPr>
        <p:grpSpPr>
          <a:xfrm>
            <a:off x="10522974" y="1083415"/>
            <a:ext cx="939397" cy="913363"/>
            <a:chOff x="617261" y="1503123"/>
            <a:chExt cx="5197032" cy="4755571"/>
          </a:xfrm>
        </p:grpSpPr>
        <p:pic>
          <p:nvPicPr>
            <p:cNvPr id="114" name="Picture 113" descr="Rabbit.jpg">
              <a:extLst>
                <a:ext uri="{FF2B5EF4-FFF2-40B4-BE49-F238E27FC236}">
                  <a16:creationId xmlns:a16="http://schemas.microsoft.com/office/drawing/2014/main" id="{AD65C918-8ECE-4723-9E23-22097B32F91B}"/>
                </a:ext>
              </a:extLst>
            </p:cNvPr>
            <p:cNvPicPr>
              <a:picLocks noChangeAspect="1"/>
            </p:cNvPicPr>
            <p:nvPr/>
          </p:nvPicPr>
          <p:blipFill rotWithShape="1">
            <a:blip r:embed="rId43">
              <a:extLst>
                <a:ext uri="{BEBA8EAE-BF5A-486C-A8C5-ECC9F3942E4B}">
                  <a14:imgProps xmlns:a14="http://schemas.microsoft.com/office/drawing/2010/main">
                    <a14:imgLayer r:embed="rId44">
                      <a14:imgEffect>
                        <a14:backgroundRemoval t="9667" b="90000" l="2754" r="96902">
                          <a14:foregroundMark x1="4991" y1="9833" x2="9466" y2="28000"/>
                          <a14:foregroundMark x1="27367" y1="33667" x2="38554" y2="34333"/>
                          <a14:foregroundMark x1="27022" y1="31167" x2="29260" y2="35667"/>
                          <a14:foregroundMark x1="90878" y1="18333" x2="90878" y2="18333"/>
                          <a14:foregroundMark x1="92943" y1="30667" x2="96902" y2="38667"/>
                          <a14:foregroundMark x1="2754" y1="37833" x2="2926" y2="41000"/>
                        </a14:backgroundRemoval>
                      </a14:imgEffect>
                    </a14:imgLayer>
                  </a14:imgProps>
                </a:ext>
                <a:ext uri="{28A0092B-C50C-407E-A947-70E740481C1C}">
                  <a14:useLocalDpi xmlns:a14="http://schemas.microsoft.com/office/drawing/2010/main" val="0"/>
                </a:ext>
              </a:extLst>
            </a:blip>
            <a:srcRect b="21533"/>
            <a:stretch/>
          </p:blipFill>
          <p:spPr>
            <a:xfrm>
              <a:off x="617261" y="1503123"/>
              <a:ext cx="5197032" cy="4211338"/>
            </a:xfrm>
            <a:prstGeom prst="rect">
              <a:avLst/>
            </a:prstGeom>
          </p:spPr>
        </p:pic>
        <p:cxnSp>
          <p:nvCxnSpPr>
            <p:cNvPr id="115" name="Straight Connector 114">
              <a:extLst>
                <a:ext uri="{FF2B5EF4-FFF2-40B4-BE49-F238E27FC236}">
                  <a16:creationId xmlns:a16="http://schemas.microsoft.com/office/drawing/2014/main" id="{3C8DC9F1-BF82-485B-A5DE-4EF3C4A5C17C}"/>
                </a:ext>
              </a:extLst>
            </p:cNvPr>
            <p:cNvCxnSpPr/>
            <p:nvPr/>
          </p:nvCxnSpPr>
          <p:spPr>
            <a:xfrm>
              <a:off x="3810202" y="5714461"/>
              <a:ext cx="479516" cy="544233"/>
            </a:xfrm>
            <a:prstGeom prst="line">
              <a:avLst/>
            </a:prstGeom>
            <a:ln/>
          </p:spPr>
          <p:style>
            <a:lnRef idx="3">
              <a:schemeClr val="dk1"/>
            </a:lnRef>
            <a:fillRef idx="0">
              <a:schemeClr val="dk1"/>
            </a:fillRef>
            <a:effectRef idx="2">
              <a:schemeClr val="dk1"/>
            </a:effectRef>
            <a:fontRef idx="minor">
              <a:schemeClr val="tx1"/>
            </a:fontRef>
          </p:style>
        </p:cxnSp>
        <p:cxnSp>
          <p:nvCxnSpPr>
            <p:cNvPr id="116" name="Straight Connector 115">
              <a:extLst>
                <a:ext uri="{FF2B5EF4-FFF2-40B4-BE49-F238E27FC236}">
                  <a16:creationId xmlns:a16="http://schemas.microsoft.com/office/drawing/2014/main" id="{48FCA70C-BC61-472B-8301-3861289570F9}"/>
                </a:ext>
              </a:extLst>
            </p:cNvPr>
            <p:cNvCxnSpPr/>
            <p:nvPr/>
          </p:nvCxnSpPr>
          <p:spPr>
            <a:xfrm>
              <a:off x="2686297" y="5714461"/>
              <a:ext cx="479516" cy="544233"/>
            </a:xfrm>
            <a:prstGeom prst="line">
              <a:avLst/>
            </a:prstGeom>
            <a:ln/>
          </p:spPr>
          <p:style>
            <a:lnRef idx="3">
              <a:schemeClr val="dk1"/>
            </a:lnRef>
            <a:fillRef idx="0">
              <a:schemeClr val="dk1"/>
            </a:fillRef>
            <a:effectRef idx="2">
              <a:schemeClr val="dk1"/>
            </a:effectRef>
            <a:fontRef idx="minor">
              <a:schemeClr val="tx1"/>
            </a:fontRef>
          </p:style>
        </p:cxnSp>
        <p:cxnSp>
          <p:nvCxnSpPr>
            <p:cNvPr id="117" name="Straight Connector 116">
              <a:extLst>
                <a:ext uri="{FF2B5EF4-FFF2-40B4-BE49-F238E27FC236}">
                  <a16:creationId xmlns:a16="http://schemas.microsoft.com/office/drawing/2014/main" id="{BDE07684-A844-426C-A0D5-E9195AA0CFEF}"/>
                </a:ext>
              </a:extLst>
            </p:cNvPr>
            <p:cNvCxnSpPr/>
            <p:nvPr/>
          </p:nvCxnSpPr>
          <p:spPr>
            <a:xfrm>
              <a:off x="3379651" y="5594744"/>
              <a:ext cx="479516" cy="544233"/>
            </a:xfrm>
            <a:prstGeom prst="line">
              <a:avLst/>
            </a:prstGeom>
            <a:ln/>
          </p:spPr>
          <p:style>
            <a:lnRef idx="3">
              <a:schemeClr val="dk1"/>
            </a:lnRef>
            <a:fillRef idx="0">
              <a:schemeClr val="dk1"/>
            </a:fillRef>
            <a:effectRef idx="2">
              <a:schemeClr val="dk1"/>
            </a:effectRef>
            <a:fontRef idx="minor">
              <a:schemeClr val="tx1"/>
            </a:fontRef>
          </p:style>
        </p:cxnSp>
        <p:cxnSp>
          <p:nvCxnSpPr>
            <p:cNvPr id="118" name="Straight Connector 117">
              <a:extLst>
                <a:ext uri="{FF2B5EF4-FFF2-40B4-BE49-F238E27FC236}">
                  <a16:creationId xmlns:a16="http://schemas.microsoft.com/office/drawing/2014/main" id="{654B7BCF-544E-4BB3-BCD3-6311DA6DDF89}"/>
                </a:ext>
              </a:extLst>
            </p:cNvPr>
            <p:cNvCxnSpPr/>
            <p:nvPr/>
          </p:nvCxnSpPr>
          <p:spPr>
            <a:xfrm>
              <a:off x="3139893" y="5714461"/>
              <a:ext cx="479516" cy="544233"/>
            </a:xfrm>
            <a:prstGeom prst="line">
              <a:avLst/>
            </a:prstGeom>
            <a:ln/>
          </p:spPr>
          <p:style>
            <a:lnRef idx="3">
              <a:schemeClr val="dk1"/>
            </a:lnRef>
            <a:fillRef idx="0">
              <a:schemeClr val="dk1"/>
            </a:fillRef>
            <a:effectRef idx="2">
              <a:schemeClr val="dk1"/>
            </a:effectRef>
            <a:fontRef idx="minor">
              <a:schemeClr val="tx1"/>
            </a:fontRef>
          </p:style>
        </p:cxnSp>
      </p:grpSp>
      <p:pic>
        <p:nvPicPr>
          <p:cNvPr id="120" name="Picture 119" descr="JSquat.jpg">
            <a:extLst>
              <a:ext uri="{FF2B5EF4-FFF2-40B4-BE49-F238E27FC236}">
                <a16:creationId xmlns:a16="http://schemas.microsoft.com/office/drawing/2014/main" id="{590580B6-E5AE-4C2F-B656-8F39CF5523F0}"/>
              </a:ext>
            </a:extLst>
          </p:cNvPr>
          <p:cNvPicPr>
            <a:picLocks noChangeAspect="1"/>
          </p:cNvPicPr>
          <p:nvPr/>
        </p:nvPicPr>
        <p:blipFill rotWithShape="1">
          <a:blip r:embed="rId45">
            <a:extLst>
              <a:ext uri="{BEBA8EAE-BF5A-486C-A8C5-ECC9F3942E4B}">
                <a14:imgProps xmlns:a14="http://schemas.microsoft.com/office/drawing/2010/main">
                  <a14:imgLayer r:embed="rId46">
                    <a14:imgEffect>
                      <a14:backgroundRemoval t="10000" b="90000" l="9333" r="89333">
                        <a14:foregroundMark x1="70000" y1="22766" x2="79333" y2="70000"/>
                        <a14:foregroundMark x1="63556" y1="77872" x2="82000" y2="78298"/>
                        <a14:foregroundMark x1="22889" y1="77872" x2="40222" y2="77872"/>
                        <a14:foregroundMark x1="60889" y1="20000" x2="64667" y2="21064"/>
                        <a14:foregroundMark x1="64667" y1="16383" x2="66444" y2="19149"/>
                        <a14:foregroundMark x1="54222" y1="30213" x2="84000" y2="28085"/>
                      </a14:backgroundRemoval>
                    </a14:imgEffect>
                  </a14:imgLayer>
                </a14:imgProps>
              </a:ext>
              <a:ext uri="{28A0092B-C50C-407E-A947-70E740481C1C}">
                <a14:useLocalDpi xmlns:a14="http://schemas.microsoft.com/office/drawing/2010/main" val="0"/>
              </a:ext>
            </a:extLst>
          </a:blip>
          <a:srcRect l="7009" t="13816" r="12503" b="14477"/>
          <a:stretch/>
        </p:blipFill>
        <p:spPr>
          <a:xfrm>
            <a:off x="10358155" y="3273402"/>
            <a:ext cx="1065310" cy="991278"/>
          </a:xfrm>
          <a:prstGeom prst="rect">
            <a:avLst/>
          </a:prstGeom>
        </p:spPr>
      </p:pic>
      <p:pic>
        <p:nvPicPr>
          <p:cNvPr id="121" name="Picture 120" descr="Image result for cartoon side lunge">
            <a:extLst>
              <a:ext uri="{FF2B5EF4-FFF2-40B4-BE49-F238E27FC236}">
                <a16:creationId xmlns:a16="http://schemas.microsoft.com/office/drawing/2014/main" id="{633032EC-FC09-4B1F-B6EA-B4CE77BE85B1}"/>
              </a:ext>
            </a:extLst>
          </p:cNvPr>
          <p:cNvPicPr>
            <a:picLocks noChangeAspect="1" noChangeArrowheads="1"/>
          </p:cNvPicPr>
          <p:nvPr/>
        </p:nvPicPr>
        <p:blipFill>
          <a:blip r:embed="rId4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23212" y="2052471"/>
            <a:ext cx="1194377" cy="1035127"/>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2" descr="https://previews.123rf.com/images/jaaakworks/jaaakworks1708/jaaakworks170800086/84280975-cartoon-set-of-woman-doing-exercises-for-health-and-fitness.jpg">
            <a:extLst>
              <a:ext uri="{FF2B5EF4-FFF2-40B4-BE49-F238E27FC236}">
                <a16:creationId xmlns:a16="http://schemas.microsoft.com/office/drawing/2014/main" id="{8EDB747B-C114-4E3C-A00D-2D3952A38992}"/>
              </a:ext>
            </a:extLst>
          </p:cNvPr>
          <p:cNvPicPr>
            <a:picLocks noChangeAspect="1" noChangeArrowheads="1"/>
          </p:cNvPicPr>
          <p:nvPr/>
        </p:nvPicPr>
        <p:blipFill rotWithShape="1">
          <a:blip r:embed="rId48">
            <a:clrChange>
              <a:clrFrom>
                <a:srgbClr val="FFFEDF"/>
              </a:clrFrom>
              <a:clrTo>
                <a:srgbClr val="FFFEDF">
                  <a:alpha val="0"/>
                </a:srgbClr>
              </a:clrTo>
            </a:clrChange>
            <a:extLst>
              <a:ext uri="{28A0092B-C50C-407E-A947-70E740481C1C}">
                <a14:useLocalDpi xmlns:a14="http://schemas.microsoft.com/office/drawing/2010/main" val="0"/>
              </a:ext>
            </a:extLst>
          </a:blip>
          <a:srcRect l="73640" t="3936" r="8001" b="67752"/>
          <a:stretch/>
        </p:blipFill>
        <p:spPr bwMode="auto">
          <a:xfrm>
            <a:off x="10718021" y="2057161"/>
            <a:ext cx="695221" cy="107226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0" descr="Image result for cartoon thinking">
            <a:extLst>
              <a:ext uri="{FF2B5EF4-FFF2-40B4-BE49-F238E27FC236}">
                <a16:creationId xmlns:a16="http://schemas.microsoft.com/office/drawing/2014/main" id="{6DF3701D-DE0B-4569-923B-6E9B5FEB1C48}"/>
              </a:ext>
            </a:extLst>
          </p:cNvPr>
          <p:cNvPicPr>
            <a:picLocks noChangeAspect="1" noChangeArrowheads="1"/>
          </p:cNvPicPr>
          <p:nvPr/>
        </p:nvPicPr>
        <p:blipFill>
          <a:blip r:embed="rId4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59614" y="3105172"/>
            <a:ext cx="1179273" cy="1141999"/>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2" descr="https://previews.123rf.com/images/jaaakworks/jaaakworks1708/jaaakworks170800080/84280579-cartoon-set-of-a-woman-doing-exercises-for-health-and-fitness.jpg">
            <a:extLst>
              <a:ext uri="{FF2B5EF4-FFF2-40B4-BE49-F238E27FC236}">
                <a16:creationId xmlns:a16="http://schemas.microsoft.com/office/drawing/2014/main" id="{20EC58B7-CDE9-415B-92B2-CCB3B2A144FA}"/>
              </a:ext>
            </a:extLst>
          </p:cNvPr>
          <p:cNvPicPr>
            <a:picLocks noChangeAspect="1" noChangeArrowheads="1"/>
          </p:cNvPicPr>
          <p:nvPr/>
        </p:nvPicPr>
        <p:blipFill rotWithShape="1">
          <a:blip r:embed="rId50">
            <a:clrChange>
              <a:clrFrom>
                <a:srgbClr val="FEFFDF"/>
              </a:clrFrom>
              <a:clrTo>
                <a:srgbClr val="FEFFDF">
                  <a:alpha val="0"/>
                </a:srgbClr>
              </a:clrTo>
            </a:clrChange>
            <a:extLst>
              <a:ext uri="{28A0092B-C50C-407E-A947-70E740481C1C}">
                <a14:useLocalDpi xmlns:a14="http://schemas.microsoft.com/office/drawing/2010/main" val="0"/>
              </a:ext>
            </a:extLst>
          </a:blip>
          <a:srcRect l="39952" t="38841" r="39767" b="37005"/>
          <a:stretch/>
        </p:blipFill>
        <p:spPr bwMode="auto">
          <a:xfrm>
            <a:off x="9116173" y="2131722"/>
            <a:ext cx="867479" cy="1034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64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alpha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CF0B9-4A10-40C0-8F66-0E58A3970A68}"/>
              </a:ext>
            </a:extLst>
          </p:cNvPr>
          <p:cNvSpPr txBox="1">
            <a:spLocks/>
          </p:cNvSpPr>
          <p:nvPr/>
        </p:nvSpPr>
        <p:spPr>
          <a:xfrm>
            <a:off x="331305" y="239653"/>
            <a:ext cx="11754678" cy="999702"/>
          </a:xfrm>
          <a:prstGeom prst="rect">
            <a:avLst/>
          </a:prstGeom>
        </p:spPr>
        <p:txBody>
          <a:bodyPr vert="horz" lIns="91440" tIns="45720" rIns="91440" bIns="45720" rtlCol="0" anchor="ctr">
            <a:normAutofit/>
          </a:bodyPr>
          <a:lstStyle>
            <a:lvl1pPr algn="ctr" defTabSz="914400" rtl="0" eaLnBrk="1" latinLnBrk="0" hangingPunct="1">
              <a:lnSpc>
                <a:spcPct val="80000"/>
              </a:lnSpc>
              <a:spcBef>
                <a:spcPct val="0"/>
              </a:spcBef>
              <a:buNone/>
              <a:defRPr sz="6000" b="0" kern="1200" cap="all" spc="150" baseline="0">
                <a:solidFill>
                  <a:schemeClr val="bg1"/>
                </a:solidFill>
                <a:latin typeface="+mj-lt"/>
                <a:ea typeface="+mj-ea"/>
                <a:cs typeface="+mj-cs"/>
              </a:defRPr>
            </a:lvl1pPr>
          </a:lstStyle>
          <a:p>
            <a:pPr algn="l"/>
            <a:r>
              <a:rPr lang="en-US" sz="4800" b="1" dirty="0">
                <a:solidFill>
                  <a:schemeClr val="accent1"/>
                </a:solidFill>
                <a:latin typeface="Segoe UI" panose="020B0502040204020203" pitchFamily="34" charset="0"/>
                <a:cs typeface="Segoe UI" panose="020B0502040204020203" pitchFamily="34" charset="0"/>
              </a:rPr>
              <a:t>Jump squat using arms</a:t>
            </a:r>
            <a:endParaRPr lang="en-US" sz="4800" dirty="0">
              <a:solidFill>
                <a:schemeClr val="accent1"/>
              </a:solidFill>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05927310-89C4-4449-8815-D6A1D4F8034A}"/>
              </a:ext>
            </a:extLst>
          </p:cNvPr>
          <p:cNvSpPr txBox="1"/>
          <p:nvPr/>
        </p:nvSpPr>
        <p:spPr>
          <a:xfrm>
            <a:off x="6294782" y="1113465"/>
            <a:ext cx="5697423" cy="4893647"/>
          </a:xfrm>
          <a:prstGeom prst="rect">
            <a:avLst/>
          </a:prstGeom>
          <a:noFill/>
        </p:spPr>
        <p:txBody>
          <a:bodyPr wrap="square" rtlCol="0">
            <a:spAutoFit/>
          </a:bodyPr>
          <a:lstStyle/>
          <a:p>
            <a:pPr marL="285750" indent="-285750">
              <a:buFont typeface="Arial" panose="020B0604020202020204" pitchFamily="34" charset="0"/>
              <a:buChar char="•"/>
            </a:pPr>
            <a:r>
              <a:rPr lang="en-GB" sz="2400" b="1" dirty="0"/>
              <a:t>Put your feet shoulder width apart.</a:t>
            </a:r>
          </a:p>
          <a:p>
            <a:pPr marL="285750" indent="-285750">
              <a:buFont typeface="Arial" panose="020B0604020202020204" pitchFamily="34" charset="0"/>
              <a:buChar char="•"/>
            </a:pPr>
            <a:endParaRPr lang="en-GB" sz="2400" b="1" dirty="0"/>
          </a:p>
          <a:p>
            <a:pPr marL="285750" indent="-285750">
              <a:buFont typeface="Arial" panose="020B0604020202020204" pitchFamily="34" charset="0"/>
              <a:buChar char="•"/>
            </a:pPr>
            <a:r>
              <a:rPr lang="en-GB" sz="2400" b="1" dirty="0"/>
              <a:t>Squat down by lowering your bum towards the ground, bend your knees and keep your arms out for balance.</a:t>
            </a:r>
          </a:p>
          <a:p>
            <a:pPr marL="285750" indent="-285750">
              <a:buFont typeface="Arial" panose="020B0604020202020204" pitchFamily="34" charset="0"/>
              <a:buChar char="•"/>
            </a:pPr>
            <a:endParaRPr lang="en-GB" sz="2400" b="1" dirty="0"/>
          </a:p>
          <a:p>
            <a:pPr marL="285750" indent="-285750">
              <a:buFont typeface="Arial" panose="020B0604020202020204" pitchFamily="34" charset="0"/>
              <a:buChar char="•"/>
            </a:pPr>
            <a:r>
              <a:rPr lang="en-GB" sz="2400" b="1" dirty="0"/>
              <a:t>When you are in the bottom position, throw your hands above your head as if you are throwing a ball up into the air and jump up as high as you can!</a:t>
            </a:r>
          </a:p>
          <a:p>
            <a:pPr marL="285750" indent="-285750">
              <a:buFont typeface="Arial" panose="020B0604020202020204" pitchFamily="34" charset="0"/>
              <a:buChar char="•"/>
            </a:pPr>
            <a:endParaRPr lang="en-GB" sz="2400" b="1" dirty="0"/>
          </a:p>
          <a:p>
            <a:pPr marL="285750" indent="-285750">
              <a:buFont typeface="Arial" panose="020B0604020202020204" pitchFamily="34" charset="0"/>
              <a:buChar char="•"/>
            </a:pPr>
            <a:r>
              <a:rPr lang="en-GB" sz="2400" b="1" dirty="0"/>
              <a:t>Remember to land safely and try and do 10 of them!</a:t>
            </a:r>
          </a:p>
        </p:txBody>
      </p:sp>
      <p:pic>
        <p:nvPicPr>
          <p:cNvPr id="13" name="Picture 12" descr="JSquat.jpg">
            <a:extLst>
              <a:ext uri="{FF2B5EF4-FFF2-40B4-BE49-F238E27FC236}">
                <a16:creationId xmlns:a16="http://schemas.microsoft.com/office/drawing/2014/main" id="{55DB7BB8-87E7-4339-9C90-E5B6DF6B6E0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9333" r="89333">
                        <a14:foregroundMark x1="70000" y1="22766" x2="79333" y2="70000"/>
                        <a14:foregroundMark x1="63556" y1="77872" x2="82000" y2="78298"/>
                        <a14:foregroundMark x1="22889" y1="77872" x2="40222" y2="77872"/>
                        <a14:foregroundMark x1="60889" y1="20000" x2="64667" y2="21064"/>
                        <a14:foregroundMark x1="64667" y1="16383" x2="66444" y2="19149"/>
                        <a14:foregroundMark x1="54222" y1="30213" x2="84000" y2="28085"/>
                      </a14:backgroundRemoval>
                    </a14:imgEffect>
                  </a14:imgLayer>
                </a14:imgProps>
              </a:ext>
              <a:ext uri="{28A0092B-C50C-407E-A947-70E740481C1C}">
                <a14:useLocalDpi xmlns:a14="http://schemas.microsoft.com/office/drawing/2010/main" val="0"/>
              </a:ext>
            </a:extLst>
          </a:blip>
          <a:srcRect l="7009" t="13816" r="12503" b="14477"/>
          <a:stretch/>
        </p:blipFill>
        <p:spPr>
          <a:xfrm>
            <a:off x="0" y="2098143"/>
            <a:ext cx="5115339" cy="4759857"/>
          </a:xfrm>
          <a:prstGeom prst="rect">
            <a:avLst/>
          </a:prstGeom>
        </p:spPr>
      </p:pic>
      <p:sp>
        <p:nvSpPr>
          <p:cNvPr id="7" name="Speech Bubble: Rectangle 6">
            <a:extLst>
              <a:ext uri="{FF2B5EF4-FFF2-40B4-BE49-F238E27FC236}">
                <a16:creationId xmlns:a16="http://schemas.microsoft.com/office/drawing/2014/main" id="{760A9D30-580A-46AE-95EB-02B187654DE3}"/>
              </a:ext>
            </a:extLst>
          </p:cNvPr>
          <p:cNvSpPr/>
          <p:nvPr/>
        </p:nvSpPr>
        <p:spPr>
          <a:xfrm>
            <a:off x="424070" y="1239354"/>
            <a:ext cx="5870711" cy="1212297"/>
          </a:xfrm>
          <a:prstGeom prst="wedgeRectCallout">
            <a:avLst>
              <a:gd name="adj1" fmla="val -10901"/>
              <a:gd name="adj2" fmla="val 10841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Great work you guys! What muscles feel tired after all that jumping? Can you name them? Do you think the muscles that feel tired are the most important for jumping? Do your arms help too?</a:t>
            </a:r>
          </a:p>
        </p:txBody>
      </p:sp>
    </p:spTree>
    <p:extLst>
      <p:ext uri="{BB962C8B-B14F-4D97-AF65-F5344CB8AC3E}">
        <p14:creationId xmlns:p14="http://schemas.microsoft.com/office/powerpoint/2010/main" val="186233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AB9E2D9-55F1-459F-B17E-E4A828DEA5D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90311" y="5413869"/>
            <a:ext cx="1126435" cy="985197"/>
          </a:xfrm>
          <a:prstGeom prst="rect">
            <a:avLst/>
          </a:prstGeom>
        </p:spPr>
      </p:pic>
      <p:pic>
        <p:nvPicPr>
          <p:cNvPr id="26" name="Picture 25">
            <a:extLst>
              <a:ext uri="{FF2B5EF4-FFF2-40B4-BE49-F238E27FC236}">
                <a16:creationId xmlns:a16="http://schemas.microsoft.com/office/drawing/2014/main" id="{FFA16E60-895B-4810-B82D-82C6FD7C710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290313" y="4324924"/>
            <a:ext cx="1126435" cy="985197"/>
          </a:xfrm>
          <a:prstGeom prst="rect">
            <a:avLst/>
          </a:prstGeom>
        </p:spPr>
      </p:pic>
      <p:sp>
        <p:nvSpPr>
          <p:cNvPr id="48" name="TextBox 47">
            <a:extLst>
              <a:ext uri="{FF2B5EF4-FFF2-40B4-BE49-F238E27FC236}">
                <a16:creationId xmlns:a16="http://schemas.microsoft.com/office/drawing/2014/main" id="{BD178CCD-0D25-4BA5-A514-976151A20923}"/>
              </a:ext>
            </a:extLst>
          </p:cNvPr>
          <p:cNvSpPr txBox="1"/>
          <p:nvPr/>
        </p:nvSpPr>
        <p:spPr>
          <a:xfrm>
            <a:off x="755372" y="562036"/>
            <a:ext cx="1219200" cy="461665"/>
          </a:xfrm>
          <a:prstGeom prst="rect">
            <a:avLst/>
          </a:prstGeom>
          <a:noFill/>
        </p:spPr>
        <p:txBody>
          <a:bodyPr wrap="square" rtlCol="0">
            <a:spAutoFit/>
          </a:bodyPr>
          <a:lstStyle/>
          <a:p>
            <a:r>
              <a:rPr lang="en-GB" sz="2400" b="1" dirty="0"/>
              <a:t>Week 1</a:t>
            </a:r>
          </a:p>
        </p:txBody>
      </p:sp>
      <p:sp>
        <p:nvSpPr>
          <p:cNvPr id="49" name="TextBox 48">
            <a:extLst>
              <a:ext uri="{FF2B5EF4-FFF2-40B4-BE49-F238E27FC236}">
                <a16:creationId xmlns:a16="http://schemas.microsoft.com/office/drawing/2014/main" id="{908735A0-4E28-4501-8257-1098FAF0AFBA}"/>
              </a:ext>
            </a:extLst>
          </p:cNvPr>
          <p:cNvSpPr txBox="1"/>
          <p:nvPr/>
        </p:nvSpPr>
        <p:spPr>
          <a:xfrm>
            <a:off x="2120344" y="577826"/>
            <a:ext cx="1219200" cy="461665"/>
          </a:xfrm>
          <a:prstGeom prst="rect">
            <a:avLst/>
          </a:prstGeom>
          <a:noFill/>
        </p:spPr>
        <p:txBody>
          <a:bodyPr wrap="square" rtlCol="0">
            <a:spAutoFit/>
          </a:bodyPr>
          <a:lstStyle/>
          <a:p>
            <a:r>
              <a:rPr lang="en-GB" sz="2400" b="1" dirty="0"/>
              <a:t>Week 2</a:t>
            </a:r>
          </a:p>
        </p:txBody>
      </p:sp>
      <p:sp>
        <p:nvSpPr>
          <p:cNvPr id="50" name="TextBox 49">
            <a:extLst>
              <a:ext uri="{FF2B5EF4-FFF2-40B4-BE49-F238E27FC236}">
                <a16:creationId xmlns:a16="http://schemas.microsoft.com/office/drawing/2014/main" id="{BBD3CBE0-4816-4D69-9463-222037086E6F}"/>
              </a:ext>
            </a:extLst>
          </p:cNvPr>
          <p:cNvSpPr txBox="1"/>
          <p:nvPr/>
        </p:nvSpPr>
        <p:spPr>
          <a:xfrm>
            <a:off x="3511824" y="593433"/>
            <a:ext cx="1219200" cy="461665"/>
          </a:xfrm>
          <a:prstGeom prst="rect">
            <a:avLst/>
          </a:prstGeom>
          <a:noFill/>
        </p:spPr>
        <p:txBody>
          <a:bodyPr wrap="square" rtlCol="0">
            <a:spAutoFit/>
          </a:bodyPr>
          <a:lstStyle/>
          <a:p>
            <a:r>
              <a:rPr lang="en-GB" sz="2400" b="1" dirty="0"/>
              <a:t>Week 3</a:t>
            </a:r>
          </a:p>
        </p:txBody>
      </p:sp>
      <p:sp>
        <p:nvSpPr>
          <p:cNvPr id="51" name="TextBox 50">
            <a:extLst>
              <a:ext uri="{FF2B5EF4-FFF2-40B4-BE49-F238E27FC236}">
                <a16:creationId xmlns:a16="http://schemas.microsoft.com/office/drawing/2014/main" id="{4ED1F531-F312-4E4E-8AB8-F14E01B1F74D}"/>
              </a:ext>
            </a:extLst>
          </p:cNvPr>
          <p:cNvSpPr txBox="1"/>
          <p:nvPr/>
        </p:nvSpPr>
        <p:spPr>
          <a:xfrm>
            <a:off x="4876792" y="593433"/>
            <a:ext cx="1219200" cy="461665"/>
          </a:xfrm>
          <a:prstGeom prst="rect">
            <a:avLst/>
          </a:prstGeom>
          <a:noFill/>
        </p:spPr>
        <p:txBody>
          <a:bodyPr wrap="square" rtlCol="0">
            <a:spAutoFit/>
          </a:bodyPr>
          <a:lstStyle/>
          <a:p>
            <a:r>
              <a:rPr lang="en-GB" sz="2400" b="1" dirty="0"/>
              <a:t>Week 4</a:t>
            </a:r>
          </a:p>
        </p:txBody>
      </p:sp>
      <p:sp>
        <p:nvSpPr>
          <p:cNvPr id="52" name="TextBox 51">
            <a:extLst>
              <a:ext uri="{FF2B5EF4-FFF2-40B4-BE49-F238E27FC236}">
                <a16:creationId xmlns:a16="http://schemas.microsoft.com/office/drawing/2014/main" id="{1C82DA6F-07AD-4D11-8CC2-24A3F283811C}"/>
              </a:ext>
            </a:extLst>
          </p:cNvPr>
          <p:cNvSpPr txBox="1"/>
          <p:nvPr/>
        </p:nvSpPr>
        <p:spPr>
          <a:xfrm>
            <a:off x="6182137" y="593708"/>
            <a:ext cx="1219200" cy="461665"/>
          </a:xfrm>
          <a:prstGeom prst="rect">
            <a:avLst/>
          </a:prstGeom>
          <a:noFill/>
        </p:spPr>
        <p:txBody>
          <a:bodyPr wrap="square" rtlCol="0">
            <a:spAutoFit/>
          </a:bodyPr>
          <a:lstStyle/>
          <a:p>
            <a:r>
              <a:rPr lang="en-GB" sz="2400" b="1" dirty="0"/>
              <a:t>Week 5</a:t>
            </a:r>
          </a:p>
        </p:txBody>
      </p:sp>
      <p:sp>
        <p:nvSpPr>
          <p:cNvPr id="53" name="TextBox 52">
            <a:extLst>
              <a:ext uri="{FF2B5EF4-FFF2-40B4-BE49-F238E27FC236}">
                <a16:creationId xmlns:a16="http://schemas.microsoft.com/office/drawing/2014/main" id="{20A7714C-BCC2-4A9F-BBF1-2772A81FBE8F}"/>
              </a:ext>
            </a:extLst>
          </p:cNvPr>
          <p:cNvSpPr txBox="1"/>
          <p:nvPr/>
        </p:nvSpPr>
        <p:spPr>
          <a:xfrm>
            <a:off x="7600121" y="593433"/>
            <a:ext cx="1219200" cy="461665"/>
          </a:xfrm>
          <a:prstGeom prst="rect">
            <a:avLst/>
          </a:prstGeom>
          <a:noFill/>
        </p:spPr>
        <p:txBody>
          <a:bodyPr wrap="square" rtlCol="0">
            <a:spAutoFit/>
          </a:bodyPr>
          <a:lstStyle/>
          <a:p>
            <a:r>
              <a:rPr lang="en-GB" sz="2400" b="1" dirty="0"/>
              <a:t>Week 6</a:t>
            </a:r>
          </a:p>
        </p:txBody>
      </p:sp>
      <p:sp>
        <p:nvSpPr>
          <p:cNvPr id="54" name="TextBox 53">
            <a:extLst>
              <a:ext uri="{FF2B5EF4-FFF2-40B4-BE49-F238E27FC236}">
                <a16:creationId xmlns:a16="http://schemas.microsoft.com/office/drawing/2014/main" id="{C207A0A7-51B4-4186-AAB6-BD750F1AAACA}"/>
              </a:ext>
            </a:extLst>
          </p:cNvPr>
          <p:cNvSpPr txBox="1"/>
          <p:nvPr/>
        </p:nvSpPr>
        <p:spPr>
          <a:xfrm>
            <a:off x="9018105" y="562035"/>
            <a:ext cx="1219200" cy="461665"/>
          </a:xfrm>
          <a:prstGeom prst="rect">
            <a:avLst/>
          </a:prstGeom>
          <a:noFill/>
        </p:spPr>
        <p:txBody>
          <a:bodyPr wrap="square" rtlCol="0">
            <a:spAutoFit/>
          </a:bodyPr>
          <a:lstStyle/>
          <a:p>
            <a:r>
              <a:rPr lang="en-GB" sz="2400" b="1" dirty="0"/>
              <a:t>Week 7</a:t>
            </a:r>
          </a:p>
        </p:txBody>
      </p:sp>
      <p:sp>
        <p:nvSpPr>
          <p:cNvPr id="55" name="TextBox 54">
            <a:extLst>
              <a:ext uri="{FF2B5EF4-FFF2-40B4-BE49-F238E27FC236}">
                <a16:creationId xmlns:a16="http://schemas.microsoft.com/office/drawing/2014/main" id="{DA4F987D-2C7E-49C1-92EF-FDF5E2AE4704}"/>
              </a:ext>
            </a:extLst>
          </p:cNvPr>
          <p:cNvSpPr txBox="1"/>
          <p:nvPr/>
        </p:nvSpPr>
        <p:spPr>
          <a:xfrm>
            <a:off x="10383073" y="562310"/>
            <a:ext cx="1219200" cy="461665"/>
          </a:xfrm>
          <a:prstGeom prst="rect">
            <a:avLst/>
          </a:prstGeom>
          <a:noFill/>
        </p:spPr>
        <p:txBody>
          <a:bodyPr wrap="square" rtlCol="0">
            <a:spAutoFit/>
          </a:bodyPr>
          <a:lstStyle/>
          <a:p>
            <a:r>
              <a:rPr lang="en-GB" sz="2400" b="1" dirty="0"/>
              <a:t>Week 8</a:t>
            </a:r>
          </a:p>
        </p:txBody>
      </p:sp>
      <p:pic>
        <p:nvPicPr>
          <p:cNvPr id="56" name="Picture 55" descr="Frog down.jpg">
            <a:extLst>
              <a:ext uri="{FF2B5EF4-FFF2-40B4-BE49-F238E27FC236}">
                <a16:creationId xmlns:a16="http://schemas.microsoft.com/office/drawing/2014/main" id="{53AB5697-0D5D-4D55-8D61-A109E68813E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830" b="91702" l="5656" r="93439">
                        <a14:foregroundMark x1="42081" y1="5957" x2="42081" y2="19362"/>
                        <a14:foregroundMark x1="91855" y1="34255" x2="92534" y2="42128"/>
                        <a14:foregroundMark x1="93891" y1="71064" x2="91629" y2="67660"/>
                        <a14:foregroundMark x1="58371" y1="8723" x2="60407" y2="17234"/>
                        <a14:foregroundMark x1="7919" y1="34681" x2="7919" y2="42340"/>
                        <a14:foregroundMark x1="5882" y1="71064" x2="5882" y2="71064"/>
                      </a14:backgroundRemoval>
                    </a14:imgEffect>
                  </a14:imgLayer>
                </a14:imgProps>
              </a:ext>
              <a:ext uri="{28A0092B-C50C-407E-A947-70E740481C1C}">
                <a14:useLocalDpi xmlns:a14="http://schemas.microsoft.com/office/drawing/2010/main" val="0"/>
              </a:ext>
            </a:extLst>
          </a:blip>
          <a:stretch>
            <a:fillRect/>
          </a:stretch>
        </p:blipFill>
        <p:spPr>
          <a:xfrm>
            <a:off x="649354" y="1126389"/>
            <a:ext cx="1219200" cy="972326"/>
          </a:xfrm>
          <a:prstGeom prst="rect">
            <a:avLst/>
          </a:prstGeom>
        </p:spPr>
      </p:pic>
      <p:pic>
        <p:nvPicPr>
          <p:cNvPr id="57" name="Picture 56" descr="Starfish.jpg">
            <a:extLst>
              <a:ext uri="{FF2B5EF4-FFF2-40B4-BE49-F238E27FC236}">
                <a16:creationId xmlns:a16="http://schemas.microsoft.com/office/drawing/2014/main" id="{0DA3FBBA-1BDA-42C8-9C3A-82D44E134CF3}"/>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9354" y="2190332"/>
            <a:ext cx="1176800" cy="917667"/>
          </a:xfrm>
          <a:prstGeom prst="rect">
            <a:avLst/>
          </a:prstGeom>
        </p:spPr>
      </p:pic>
      <p:pic>
        <p:nvPicPr>
          <p:cNvPr id="6146" name="Picture 2" descr="Image result for viking head cartoon">
            <a:extLst>
              <a:ext uri="{FF2B5EF4-FFF2-40B4-BE49-F238E27FC236}">
                <a16:creationId xmlns:a16="http://schemas.microsoft.com/office/drawing/2014/main" id="{24BB5F2B-4F07-4195-B1C8-004DBC9523E1}"/>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4953" y="3165592"/>
            <a:ext cx="1233724" cy="105277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descr="GJ.jpg">
            <a:extLst>
              <a:ext uri="{FF2B5EF4-FFF2-40B4-BE49-F238E27FC236}">
                <a16:creationId xmlns:a16="http://schemas.microsoft.com/office/drawing/2014/main" id="{1C014DA8-7813-4717-AA09-D792B834CE5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000" b="96000" l="24000" r="97667">
                        <a14:foregroundMark x1="44000" y1="49667" x2="54000" y2="91667"/>
                        <a14:foregroundMark x1="34000" y1="87667" x2="34000" y2="87667"/>
                        <a14:foregroundMark x1="35333" y1="81333" x2="32667" y2="90000"/>
                        <a14:foregroundMark x1="32667" y1="10000" x2="40000" y2="39667"/>
                        <a14:foregroundMark x1="43000" y1="27667" x2="41000" y2="51333"/>
                        <a14:foregroundMark x1="48667" y1="36333" x2="54333" y2="10000"/>
                        <a14:foregroundMark x1="79333" y1="63000" x2="63333" y2="89667"/>
                        <a14:foregroundMark x1="79333" y1="67333" x2="94333" y2="91667"/>
                        <a14:foregroundMark x1="83333" y1="69667" x2="83333" y2="69667"/>
                        <a14:foregroundMark x1="76667" y1="72000" x2="76667" y2="72000"/>
                        <a14:foregroundMark x1="73333" y1="76333" x2="74333" y2="92333"/>
                        <a14:foregroundMark x1="83667" y1="80000" x2="83333" y2="93667"/>
                        <a14:foregroundMark x1="44000" y1="26667" x2="44000" y2="26667"/>
                        <a14:foregroundMark x1="42000" y1="25333" x2="39333" y2="33000"/>
                        <a14:foregroundMark x1="35667" y1="33000" x2="33333" y2="36000"/>
                        <a14:foregroundMark x1="35000" y1="11333" x2="40000" y2="35667"/>
                        <a14:foregroundMark x1="56333" y1="8667" x2="49667" y2="48333"/>
                        <a14:foregroundMark x1="49667" y1="49333" x2="56000" y2="86667"/>
                        <a14:foregroundMark x1="29667" y1="11667" x2="37333" y2="40333"/>
                        <a14:foregroundMark x1="37667" y1="42000" x2="30667" y2="85667"/>
                        <a14:foregroundMark x1="47333" y1="39333" x2="44000" y2="47333"/>
                        <a14:foregroundMark x1="52000" y1="8000" x2="46667" y2="33000"/>
                        <a14:foregroundMark x1="29667" y1="7000" x2="34667" y2="8000"/>
                        <a14:foregroundMark x1="29000" y1="8667" x2="36333" y2="10333"/>
                        <a14:foregroundMark x1="75667" y1="58333" x2="59333" y2="92667"/>
                        <a14:foregroundMark x1="78333" y1="58333" x2="86333" y2="64333"/>
                        <a14:foregroundMark x1="84333" y1="65333" x2="97667" y2="93333"/>
                        <a14:foregroundMark x1="68000" y1="90667" x2="81333" y2="74667"/>
                        <a14:foregroundMark x1="90000" y1="89667" x2="75667" y2="73333"/>
                        <a14:foregroundMark x1="70667" y1="82667" x2="64667" y2="93000"/>
                        <a14:foregroundMark x1="67667" y1="92667" x2="91000" y2="92333"/>
                        <a14:foregroundMark x1="76667" y1="85333" x2="76667" y2="85333"/>
                        <a14:foregroundMark x1="79000" y1="81333" x2="79000" y2="94333"/>
                        <a14:foregroundMark x1="75667" y1="65000" x2="71333" y2="73000"/>
                        <a14:foregroundMark x1="93667" y1="87333" x2="95667" y2="94333"/>
                        <a14:foregroundMark x1="92000" y1="91667" x2="90333" y2="95000"/>
                        <a14:foregroundMark x1="94000" y1="94333" x2="57000" y2="94333"/>
                        <a14:foregroundMark x1="43333" y1="60000" x2="52333" y2="92667"/>
                        <a14:foregroundMark x1="43000" y1="66333" x2="34667" y2="92333"/>
                        <a14:foregroundMark x1="30333" y1="87333" x2="34333" y2="92667"/>
                        <a14:foregroundMark x1="32000" y1="12000" x2="33667" y2="24000"/>
                        <a14:foregroundMark x1="51000" y1="20667" x2="48000" y2="34333"/>
                        <a14:foregroundMark x1="54000" y1="85667" x2="57000" y2="91667"/>
                      </a14:backgroundRemoval>
                    </a14:imgEffect>
                  </a14:imgLayer>
                </a14:imgProps>
              </a:ext>
              <a:ext uri="{28A0092B-C50C-407E-A947-70E740481C1C}">
                <a14:useLocalDpi xmlns:a14="http://schemas.microsoft.com/office/drawing/2010/main" val="0"/>
              </a:ext>
            </a:extLst>
          </a:blip>
          <a:srcRect l="25449" t="4487"/>
          <a:stretch/>
        </p:blipFill>
        <p:spPr>
          <a:xfrm>
            <a:off x="854758" y="4247171"/>
            <a:ext cx="874645" cy="1120562"/>
          </a:xfrm>
          <a:prstGeom prst="rect">
            <a:avLst/>
          </a:prstGeom>
        </p:spPr>
      </p:pic>
      <p:pic>
        <p:nvPicPr>
          <p:cNvPr id="1026" name="Picture 2" descr="Image result for go noodle">
            <a:extLst>
              <a:ext uri="{FF2B5EF4-FFF2-40B4-BE49-F238E27FC236}">
                <a16:creationId xmlns:a16="http://schemas.microsoft.com/office/drawing/2014/main" id="{64FC6853-F82F-4B10-8B1B-63F6591484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515" y="5685739"/>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1F95DBF3-5964-4DDD-B301-F8F01A173D12}"/>
              </a:ext>
            </a:extLst>
          </p:cNvPr>
          <p:cNvSpPr txBox="1"/>
          <p:nvPr/>
        </p:nvSpPr>
        <p:spPr>
          <a:xfrm>
            <a:off x="1093849" y="51704"/>
            <a:ext cx="548861" cy="707886"/>
          </a:xfrm>
          <a:prstGeom prst="rect">
            <a:avLst/>
          </a:prstGeom>
          <a:noFill/>
        </p:spPr>
        <p:txBody>
          <a:bodyPr wrap="square" rtlCol="0">
            <a:spAutoFit/>
          </a:bodyPr>
          <a:lstStyle/>
          <a:p>
            <a:r>
              <a:rPr lang="en-GB" sz="4000" b="1" dirty="0">
                <a:solidFill>
                  <a:srgbClr val="FFFF00"/>
                </a:solidFill>
              </a:rPr>
              <a:t>P</a:t>
            </a:r>
          </a:p>
        </p:txBody>
      </p:sp>
      <p:pic>
        <p:nvPicPr>
          <p:cNvPr id="60" name="Picture 59">
            <a:extLst>
              <a:ext uri="{FF2B5EF4-FFF2-40B4-BE49-F238E27FC236}">
                <a16:creationId xmlns:a16="http://schemas.microsoft.com/office/drawing/2014/main" id="{4514723C-739E-4FCF-865C-DBC0893D16D8}"/>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2114893" y="1112605"/>
            <a:ext cx="986110" cy="986110"/>
          </a:xfrm>
          <a:prstGeom prst="rect">
            <a:avLst/>
          </a:prstGeom>
        </p:spPr>
      </p:pic>
      <p:pic>
        <p:nvPicPr>
          <p:cNvPr id="61" name="Picture 60" descr="Leg-held jump.jpg">
            <a:extLst>
              <a:ext uri="{FF2B5EF4-FFF2-40B4-BE49-F238E27FC236}">
                <a16:creationId xmlns:a16="http://schemas.microsoft.com/office/drawing/2014/main" id="{4FAFA4E2-28CD-46EC-875C-FA1C4C2E40A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207" b="96833" l="4713" r="86680">
                        <a14:foregroundMark x1="43852" y1="17195" x2="48156" y2="17195"/>
                      </a14:backgroundRemoval>
                    </a14:imgEffect>
                  </a14:imgLayer>
                </a14:imgProps>
              </a:ext>
              <a:ext uri="{28A0092B-C50C-407E-A947-70E740481C1C}">
                <a14:useLocalDpi xmlns:a14="http://schemas.microsoft.com/office/drawing/2010/main" val="0"/>
              </a:ext>
            </a:extLst>
          </a:blip>
          <a:stretch>
            <a:fillRect/>
          </a:stretch>
        </p:blipFill>
        <p:spPr>
          <a:xfrm>
            <a:off x="2199861" y="2144224"/>
            <a:ext cx="988212" cy="1093136"/>
          </a:xfrm>
          <a:prstGeom prst="rect">
            <a:avLst/>
          </a:prstGeom>
        </p:spPr>
      </p:pic>
      <p:pic>
        <p:nvPicPr>
          <p:cNvPr id="4098" name="Picture 2" descr="Image result for cartoon kid doing a lunge">
            <a:extLst>
              <a:ext uri="{FF2B5EF4-FFF2-40B4-BE49-F238E27FC236}">
                <a16:creationId xmlns:a16="http://schemas.microsoft.com/office/drawing/2014/main" id="{53043F62-F252-4168-AF53-0BC602C3B7F1}"/>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59328" y="3216862"/>
            <a:ext cx="941231" cy="121243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descr="Image result for cartoon doing leg swings">
            <a:extLst>
              <a:ext uri="{FF2B5EF4-FFF2-40B4-BE49-F238E27FC236}">
                <a16:creationId xmlns:a16="http://schemas.microsoft.com/office/drawing/2014/main" id="{099B4F49-4A46-4D73-B820-F9A6BB6E58FC}"/>
              </a:ext>
            </a:extLst>
          </p:cNvPr>
          <p:cNvPicPr>
            <a:picLocks noChangeAspect="1" noChangeArrowheads="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67125" t="11362" r="2789" b="18759"/>
          <a:stretch/>
        </p:blipFill>
        <p:spPr bwMode="auto">
          <a:xfrm>
            <a:off x="2313022" y="4329187"/>
            <a:ext cx="894000" cy="110046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Image result for go noodle">
            <a:extLst>
              <a:ext uri="{FF2B5EF4-FFF2-40B4-BE49-F238E27FC236}">
                <a16:creationId xmlns:a16="http://schemas.microsoft.com/office/drawing/2014/main" id="{2AF36D49-5413-4494-8459-F046880A22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92437" y="5708236"/>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extLst>
              <a:ext uri="{FF2B5EF4-FFF2-40B4-BE49-F238E27FC236}">
                <a16:creationId xmlns:a16="http://schemas.microsoft.com/office/drawing/2014/main" id="{522F1A5C-AD94-4545-988E-0F5EE86D3E88}"/>
              </a:ext>
            </a:extLst>
          </p:cNvPr>
          <p:cNvSpPr txBox="1"/>
          <p:nvPr/>
        </p:nvSpPr>
        <p:spPr>
          <a:xfrm>
            <a:off x="2479255" y="42112"/>
            <a:ext cx="548861" cy="707886"/>
          </a:xfrm>
          <a:prstGeom prst="rect">
            <a:avLst/>
          </a:prstGeom>
          <a:noFill/>
        </p:spPr>
        <p:txBody>
          <a:bodyPr wrap="square" rtlCol="0">
            <a:spAutoFit/>
          </a:bodyPr>
          <a:lstStyle/>
          <a:p>
            <a:r>
              <a:rPr lang="en-GB" sz="4000" b="1" dirty="0">
                <a:solidFill>
                  <a:srgbClr val="FFFF00"/>
                </a:solidFill>
              </a:rPr>
              <a:t>H</a:t>
            </a:r>
          </a:p>
        </p:txBody>
      </p:sp>
      <p:pic>
        <p:nvPicPr>
          <p:cNvPr id="65" name="Picture 64" descr="Pig kick.jpg">
            <a:extLst>
              <a:ext uri="{FF2B5EF4-FFF2-40B4-BE49-F238E27FC236}">
                <a16:creationId xmlns:a16="http://schemas.microsoft.com/office/drawing/2014/main" id="{D0223E86-711E-4940-85E5-10551E0A6FF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2675" t="8327" r="36377" b="12685"/>
          <a:stretch/>
        </p:blipFill>
        <p:spPr>
          <a:xfrm>
            <a:off x="3685796" y="1048259"/>
            <a:ext cx="681049" cy="1102804"/>
          </a:xfrm>
          <a:prstGeom prst="rect">
            <a:avLst/>
          </a:prstGeom>
        </p:spPr>
      </p:pic>
      <p:pic>
        <p:nvPicPr>
          <p:cNvPr id="2050" name="Picture 2" descr="Image result for cartoon soldier marching with knees up">
            <a:extLst>
              <a:ext uri="{FF2B5EF4-FFF2-40B4-BE49-F238E27FC236}">
                <a16:creationId xmlns:a16="http://schemas.microsoft.com/office/drawing/2014/main" id="{DDAB9A9B-68BB-4B70-BDE4-61BB3EA82EE2}"/>
              </a:ext>
            </a:extLst>
          </p:cNvPr>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5667" y="1942293"/>
            <a:ext cx="1282574" cy="152068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descr="Side lunge.jpg">
            <a:extLst>
              <a:ext uri="{FF2B5EF4-FFF2-40B4-BE49-F238E27FC236}">
                <a16:creationId xmlns:a16="http://schemas.microsoft.com/office/drawing/2014/main" id="{73629E48-832C-41AE-90E8-F2FA057B3393}"/>
              </a:ext>
            </a:extLst>
          </p:cNvPr>
          <p:cNvPicPr>
            <a:picLocks noChangeAspect="1"/>
          </p:cNvPicPr>
          <p:nvPr/>
        </p:nvPicPr>
        <p:blipFill rotWithShape="1">
          <a:blip r:embed="rId18">
            <a:extLst>
              <a:ext uri="{28A0092B-C50C-407E-A947-70E740481C1C}">
                <a14:useLocalDpi xmlns:a14="http://schemas.microsoft.com/office/drawing/2010/main" val="0"/>
              </a:ext>
            </a:extLst>
          </a:blip>
          <a:srcRect l="13899" r="21040"/>
          <a:stretch/>
        </p:blipFill>
        <p:spPr>
          <a:xfrm>
            <a:off x="3581829" y="3273402"/>
            <a:ext cx="867479" cy="999979"/>
          </a:xfrm>
          <a:prstGeom prst="rect">
            <a:avLst/>
          </a:prstGeom>
        </p:spPr>
      </p:pic>
      <p:pic>
        <p:nvPicPr>
          <p:cNvPr id="67" name="Picture 66" descr="Skip.jpg">
            <a:extLst>
              <a:ext uri="{FF2B5EF4-FFF2-40B4-BE49-F238E27FC236}">
                <a16:creationId xmlns:a16="http://schemas.microsoft.com/office/drawing/2014/main" id="{DC7C181E-E364-4D9E-8511-6B324A5C9F80}"/>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6601" b="93399" l="10000" r="90000">
                        <a14:foregroundMark x1="50385" y1="31023" x2="57308" y2="40264"/>
                        <a14:foregroundMark x1="23077" y1="52805" x2="15769" y2="68317"/>
                        <a14:foregroundMark x1="31538" y1="37954" x2="38462" y2="36634"/>
                        <a14:foregroundMark x1="37692" y1="55116" x2="47308" y2="67327"/>
                        <a14:foregroundMark x1="51154" y1="47195" x2="47308" y2="63036"/>
                        <a14:foregroundMark x1="28462" y1="79868" x2="50769" y2="79208"/>
                        <a14:foregroundMark x1="72692" y1="47855" x2="66923" y2="72277"/>
                        <a14:foregroundMark x1="65769" y1="49505" x2="70769" y2="46535"/>
                        <a14:foregroundMark x1="56923" y1="53135" x2="56923" y2="53135"/>
                        <a14:foregroundMark x1="71923" y1="44554" x2="77692" y2="47855"/>
                        <a14:foregroundMark x1="77692" y1="52805" x2="76923" y2="62376"/>
                        <a14:foregroundMark x1="73846" y1="63696" x2="71923" y2="68647"/>
                        <a14:foregroundMark x1="26538" y1="79208" x2="27692" y2="85149"/>
                        <a14:foregroundMark x1="25769" y1="86799" x2="23846" y2="93399"/>
                        <a14:foregroundMark x1="30000" y1="89109" x2="39231" y2="85149"/>
                        <a14:foregroundMark x1="43077" y1="73927" x2="55385" y2="74257"/>
                        <a14:foregroundMark x1="30385" y1="59076" x2="28846" y2="61056"/>
                      </a14:backgroundRemoval>
                    </a14:imgEffect>
                  </a14:imgLayer>
                </a14:imgProps>
              </a:ext>
              <a:ext uri="{28A0092B-C50C-407E-A947-70E740481C1C}">
                <a14:useLocalDpi xmlns:a14="http://schemas.microsoft.com/office/drawing/2010/main" val="0"/>
              </a:ext>
            </a:extLst>
          </a:blip>
          <a:stretch>
            <a:fillRect/>
          </a:stretch>
        </p:blipFill>
        <p:spPr>
          <a:xfrm>
            <a:off x="3605818" y="4294687"/>
            <a:ext cx="1029631" cy="1199917"/>
          </a:xfrm>
          <a:prstGeom prst="rect">
            <a:avLst/>
          </a:prstGeom>
        </p:spPr>
      </p:pic>
      <p:pic>
        <p:nvPicPr>
          <p:cNvPr id="68" name="Picture 2" descr="Image result for go noodle">
            <a:extLst>
              <a:ext uri="{FF2B5EF4-FFF2-40B4-BE49-F238E27FC236}">
                <a16:creationId xmlns:a16="http://schemas.microsoft.com/office/drawing/2014/main" id="{399B68C3-6B23-4C0D-A55D-167D8BA95F7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37040" y="5716001"/>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07FA284C-2978-4F24-961B-B064605A4F73}"/>
              </a:ext>
            </a:extLst>
          </p:cNvPr>
          <p:cNvSpPr txBox="1"/>
          <p:nvPr/>
        </p:nvSpPr>
        <p:spPr>
          <a:xfrm>
            <a:off x="3745092" y="55562"/>
            <a:ext cx="548861" cy="707886"/>
          </a:xfrm>
          <a:prstGeom prst="rect">
            <a:avLst/>
          </a:prstGeom>
          <a:noFill/>
        </p:spPr>
        <p:txBody>
          <a:bodyPr wrap="square" rtlCol="0">
            <a:spAutoFit/>
          </a:bodyPr>
          <a:lstStyle/>
          <a:p>
            <a:r>
              <a:rPr lang="en-GB" sz="4000" b="1" dirty="0">
                <a:solidFill>
                  <a:srgbClr val="FFFF00"/>
                </a:solidFill>
              </a:rPr>
              <a:t>Y</a:t>
            </a:r>
          </a:p>
        </p:txBody>
      </p:sp>
      <p:pic>
        <p:nvPicPr>
          <p:cNvPr id="70" name="Picture 69" descr="Kangaroo.jpg">
            <a:extLst>
              <a:ext uri="{FF2B5EF4-FFF2-40B4-BE49-F238E27FC236}">
                <a16:creationId xmlns:a16="http://schemas.microsoft.com/office/drawing/2014/main" id="{A0F26F6E-5402-49CE-BBA6-0D0B211FE7B9}"/>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2712" b="98475" l="7119" r="98814">
                        <a14:foregroundMark x1="41186" y1="91017" x2="41186" y2="91017"/>
                        <a14:foregroundMark x1="46949" y1="86780" x2="46949" y2="86780"/>
                        <a14:foregroundMark x1="77458" y1="86780" x2="77458" y2="86780"/>
                        <a14:foregroundMark x1="82712" y1="86441" x2="82712" y2="86441"/>
                        <a14:foregroundMark x1="93051" y1="86271" x2="93051" y2="86271"/>
                        <a14:foregroundMark x1="17797" y1="84068" x2="25085" y2="83390"/>
                        <a14:foregroundMark x1="7119" y1="91017" x2="14576" y2="95424"/>
                        <a14:foregroundMark x1="18644" y1="89661" x2="69492" y2="86441"/>
                      </a14:backgroundRemoval>
                    </a14:imgEffect>
                  </a14:imgLayer>
                </a14:imgProps>
              </a:ext>
              <a:ext uri="{28A0092B-C50C-407E-A947-70E740481C1C}">
                <a14:useLocalDpi xmlns:a14="http://schemas.microsoft.com/office/drawing/2010/main" val="0"/>
              </a:ext>
            </a:extLst>
          </a:blip>
          <a:stretch>
            <a:fillRect/>
          </a:stretch>
        </p:blipFill>
        <p:spPr>
          <a:xfrm>
            <a:off x="4951638" y="1055097"/>
            <a:ext cx="985197" cy="985197"/>
          </a:xfrm>
          <a:prstGeom prst="rect">
            <a:avLst/>
          </a:prstGeom>
        </p:spPr>
      </p:pic>
      <p:pic>
        <p:nvPicPr>
          <p:cNvPr id="71" name="Picture 70" descr="Dog squat.jpg">
            <a:extLst>
              <a:ext uri="{FF2B5EF4-FFF2-40B4-BE49-F238E27FC236}">
                <a16:creationId xmlns:a16="http://schemas.microsoft.com/office/drawing/2014/main" id="{4B715DCC-1CD6-44B0-8E2E-9E745AE0B29E}"/>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10000" b="90000" l="10000" r="90000">
                        <a14:foregroundMark x1="69692" y1="56906" x2="72231" y2="66763"/>
                        <a14:foregroundMark x1="59154" y1="77986" x2="78923" y2="77770"/>
                        <a14:foregroundMark x1="65615" y1="57626" x2="74846" y2="60504"/>
                        <a14:foregroundMark x1="78692" y1="19784" x2="81231" y2="15683"/>
                        <a14:foregroundMark x1="80462" y1="23165" x2="84846" y2="20719"/>
                        <a14:foregroundMark x1="67615" y1="51151" x2="67615" y2="51151"/>
                      </a14:backgroundRemoval>
                    </a14:imgEffect>
                  </a14:imgLayer>
                </a14:imgProps>
              </a:ext>
              <a:ext uri="{28A0092B-C50C-407E-A947-70E740481C1C}">
                <a14:useLocalDpi xmlns:a14="http://schemas.microsoft.com/office/drawing/2010/main" val="0"/>
              </a:ext>
            </a:extLst>
          </a:blip>
          <a:srcRect l="45607" t="13548" r="6736" b="17688"/>
          <a:stretch/>
        </p:blipFill>
        <p:spPr>
          <a:xfrm>
            <a:off x="5101554" y="2144224"/>
            <a:ext cx="638584" cy="985197"/>
          </a:xfrm>
          <a:prstGeom prst="rect">
            <a:avLst/>
          </a:prstGeom>
        </p:spPr>
      </p:pic>
      <p:pic>
        <p:nvPicPr>
          <p:cNvPr id="72" name="Picture 71">
            <a:extLst>
              <a:ext uri="{FF2B5EF4-FFF2-40B4-BE49-F238E27FC236}">
                <a16:creationId xmlns:a16="http://schemas.microsoft.com/office/drawing/2014/main" id="{1CFF0040-7C0A-4F83-9E71-05BE008151E7}"/>
              </a:ext>
            </a:extLst>
          </p:cNvPr>
          <p:cNvPicPr>
            <a:picLocks noChangeAspect="1"/>
          </p:cNvPicPr>
          <p:nvPr/>
        </p:nvPicPr>
        <p:blipFill>
          <a:blip r:embed="rId25"/>
          <a:stretch>
            <a:fillRect/>
          </a:stretch>
        </p:blipFill>
        <p:spPr>
          <a:xfrm>
            <a:off x="5036415" y="3307447"/>
            <a:ext cx="793479" cy="833173"/>
          </a:xfrm>
          <a:prstGeom prst="rect">
            <a:avLst/>
          </a:prstGeom>
        </p:spPr>
      </p:pic>
      <p:pic>
        <p:nvPicPr>
          <p:cNvPr id="5122" name="Picture 2" descr="Related image">
            <a:extLst>
              <a:ext uri="{FF2B5EF4-FFF2-40B4-BE49-F238E27FC236}">
                <a16:creationId xmlns:a16="http://schemas.microsoft.com/office/drawing/2014/main" id="{F2FE2F17-C1F3-46BE-A1AB-ABBED325704A}"/>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5265" t="6692" r="8501" b="8657"/>
          <a:stretch/>
        </p:blipFill>
        <p:spPr bwMode="auto">
          <a:xfrm>
            <a:off x="4915178" y="4341642"/>
            <a:ext cx="1003616" cy="985197"/>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Image result for go noodle">
            <a:extLst>
              <a:ext uri="{FF2B5EF4-FFF2-40B4-BE49-F238E27FC236}">
                <a16:creationId xmlns:a16="http://schemas.microsoft.com/office/drawing/2014/main" id="{C60490BC-106C-4570-9652-918E4A483B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1643" y="5708236"/>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DD5F78A6-44EA-4F89-A12E-32DD53F82964}"/>
              </a:ext>
            </a:extLst>
          </p:cNvPr>
          <p:cNvSpPr txBox="1"/>
          <p:nvPr/>
        </p:nvSpPr>
        <p:spPr>
          <a:xfrm>
            <a:off x="5155885" y="61464"/>
            <a:ext cx="548861" cy="707886"/>
          </a:xfrm>
          <a:prstGeom prst="rect">
            <a:avLst/>
          </a:prstGeom>
          <a:noFill/>
        </p:spPr>
        <p:txBody>
          <a:bodyPr wrap="square" rtlCol="0">
            <a:spAutoFit/>
          </a:bodyPr>
          <a:lstStyle/>
          <a:p>
            <a:r>
              <a:rPr lang="en-GB" sz="4000" b="1" dirty="0">
                <a:solidFill>
                  <a:srgbClr val="FFFF00"/>
                </a:solidFill>
              </a:rPr>
              <a:t>S</a:t>
            </a:r>
          </a:p>
        </p:txBody>
      </p:sp>
      <p:pic>
        <p:nvPicPr>
          <p:cNvPr id="75" name="Picture 74" descr="stock-vector-cartoon-a-man-and-a-woman-doing-squat-workout-together-284159501.jpg">
            <a:extLst>
              <a:ext uri="{FF2B5EF4-FFF2-40B4-BE49-F238E27FC236}">
                <a16:creationId xmlns:a16="http://schemas.microsoft.com/office/drawing/2014/main" id="{0F631A60-C77B-45F9-BF94-7996FFD2A38B}"/>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10000" b="90000" l="10000" r="86467"/>
                    </a14:imgEffect>
                  </a14:imgLayer>
                </a14:imgProps>
              </a:ext>
              <a:ext uri="{28A0092B-C50C-407E-A947-70E740481C1C}">
                <a14:useLocalDpi xmlns:a14="http://schemas.microsoft.com/office/drawing/2010/main" val="0"/>
              </a:ext>
            </a:extLst>
          </a:blip>
          <a:srcRect l="48333" t="22070" b="19108"/>
          <a:stretch/>
        </p:blipFill>
        <p:spPr>
          <a:xfrm>
            <a:off x="6490925" y="1055097"/>
            <a:ext cx="798758" cy="970003"/>
          </a:xfrm>
          <a:prstGeom prst="rect">
            <a:avLst/>
          </a:prstGeom>
          <a:effectLst>
            <a:outerShdw blurRad="76200" dir="13500000" sy="23000" kx="1200000" algn="br" rotWithShape="0">
              <a:prstClr val="black">
                <a:alpha val="20000"/>
              </a:prstClr>
            </a:outerShdw>
          </a:effectLst>
        </p:spPr>
      </p:pic>
      <p:pic>
        <p:nvPicPr>
          <p:cNvPr id="76" name="Picture 75" descr="Squat Jump.jpg">
            <a:extLst>
              <a:ext uri="{FF2B5EF4-FFF2-40B4-BE49-F238E27FC236}">
                <a16:creationId xmlns:a16="http://schemas.microsoft.com/office/drawing/2014/main" id="{9B154863-2690-4EC5-8CC2-5CDB0A9B6C6F}"/>
              </a:ext>
            </a:extLst>
          </p:cNvPr>
          <p:cNvPicPr>
            <a:picLocks noChangeAspect="1"/>
          </p:cNvPicPr>
          <p:nvPr/>
        </p:nvPicPr>
        <p:blipFill rotWithShape="1">
          <a:blip r:embed="rId29">
            <a:extLst>
              <a:ext uri="{BEBA8EAE-BF5A-486C-A8C5-ECC9F3942E4B}">
                <a14:imgProps xmlns:a14="http://schemas.microsoft.com/office/drawing/2010/main">
                  <a14:imgLayer r:embed="rId30">
                    <a14:imgEffect>
                      <a14:backgroundRemoval t="19813" b="80000" l="9400" r="89267">
                        <a14:foregroundMark x1="79933" y1="23438" x2="67800" y2="68563"/>
                        <a14:foregroundMark x1="69600" y1="70438" x2="67000" y2="68000"/>
                        <a14:foregroundMark x1="11400" y1="42000" x2="15600" y2="40688"/>
                        <a14:foregroundMark x1="9400" y1="36375" x2="13800" y2="37688"/>
                        <a14:foregroundMark x1="39400" y1="39938" x2="40400" y2="45188"/>
                        <a14:foregroundMark x1="33400" y1="40500" x2="33400" y2="44250"/>
                        <a14:foregroundMark x1="27600" y1="76063" x2="38800" y2="76250"/>
                      </a14:backgroundRemoval>
                    </a14:imgEffect>
                  </a14:imgLayer>
                </a14:imgProps>
              </a:ext>
              <a:ext uri="{28A0092B-C50C-407E-A947-70E740481C1C}">
                <a14:useLocalDpi xmlns:a14="http://schemas.microsoft.com/office/drawing/2010/main" val="0"/>
              </a:ext>
            </a:extLst>
          </a:blip>
          <a:srcRect l="7015" t="12866" r="8248" b="17554"/>
          <a:stretch/>
        </p:blipFill>
        <p:spPr>
          <a:xfrm>
            <a:off x="6150019" y="2117287"/>
            <a:ext cx="1181823" cy="1035127"/>
          </a:xfrm>
          <a:prstGeom prst="rect">
            <a:avLst/>
          </a:prstGeom>
          <a:effectLst>
            <a:outerShdw blurRad="76200" dist="12700" dir="8100000" sy="-23000" kx="800400" algn="br" rotWithShape="0">
              <a:prstClr val="black">
                <a:alpha val="20000"/>
              </a:prstClr>
            </a:outerShdw>
          </a:effectLst>
        </p:spPr>
      </p:pic>
      <p:grpSp>
        <p:nvGrpSpPr>
          <p:cNvPr id="78" name="Group 77">
            <a:extLst>
              <a:ext uri="{FF2B5EF4-FFF2-40B4-BE49-F238E27FC236}">
                <a16:creationId xmlns:a16="http://schemas.microsoft.com/office/drawing/2014/main" id="{1C8B61BD-0A59-46A8-A7BF-D1DA4141B519}"/>
              </a:ext>
            </a:extLst>
          </p:cNvPr>
          <p:cNvGrpSpPr/>
          <p:nvPr/>
        </p:nvGrpSpPr>
        <p:grpSpPr>
          <a:xfrm>
            <a:off x="6352156" y="4273381"/>
            <a:ext cx="880214" cy="1004718"/>
            <a:chOff x="529955" y="913588"/>
            <a:chExt cx="1964486" cy="3124471"/>
          </a:xfrm>
        </p:grpSpPr>
        <p:sp>
          <p:nvSpPr>
            <p:cNvPr id="79" name="Oval 78">
              <a:extLst>
                <a:ext uri="{FF2B5EF4-FFF2-40B4-BE49-F238E27FC236}">
                  <a16:creationId xmlns:a16="http://schemas.microsoft.com/office/drawing/2014/main" id="{364FCB0F-69ED-4A46-8C7C-BD7BF7A443D4}"/>
                </a:ext>
              </a:extLst>
            </p:cNvPr>
            <p:cNvSpPr/>
            <p:nvPr/>
          </p:nvSpPr>
          <p:spPr>
            <a:xfrm>
              <a:off x="685286" y="3745710"/>
              <a:ext cx="1662961" cy="292349"/>
            </a:xfrm>
            <a:prstGeom prst="ellipse">
              <a:avLst/>
            </a:prstGeom>
          </p:spPr>
          <p:style>
            <a:lnRef idx="1">
              <a:schemeClr val="dk1"/>
            </a:lnRef>
            <a:fillRef idx="2">
              <a:schemeClr val="dk1"/>
            </a:fillRef>
            <a:effectRef idx="1">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en-US"/>
            </a:p>
          </p:txBody>
        </p:sp>
        <p:pic>
          <p:nvPicPr>
            <p:cNvPr id="80" name="Picture 79" descr="Continued Jump.jpg">
              <a:extLst>
                <a:ext uri="{FF2B5EF4-FFF2-40B4-BE49-F238E27FC236}">
                  <a16:creationId xmlns:a16="http://schemas.microsoft.com/office/drawing/2014/main" id="{62035C73-A28F-470D-BEF6-4469DCCFD152}"/>
                </a:ext>
              </a:extLst>
            </p:cNvPr>
            <p:cNvPicPr>
              <a:picLocks noChangeAspect="1"/>
            </p:cNvPicPr>
            <p:nvPr/>
          </p:nvPicPr>
          <p:blipFill rotWithShape="1">
            <a:blip r:embed="rId31">
              <a:extLst>
                <a:ext uri="{BEBA8EAE-BF5A-486C-A8C5-ECC9F3942E4B}">
                  <a14:imgProps xmlns:a14="http://schemas.microsoft.com/office/drawing/2010/main">
                    <a14:imgLayer r:embed="rId32">
                      <a14:imgEffect>
                        <a14:backgroundRemoval t="9149" b="90000" l="4889" r="90000">
                          <a14:foregroundMark x1="8222" y1="30851" x2="10000" y2="31915"/>
                          <a14:foregroundMark x1="17333" y1="17021" x2="22889" y2="20213"/>
                          <a14:foregroundMark x1="21333" y1="13404" x2="24000" y2="16383"/>
                          <a14:foregroundMark x1="19333" y1="74468" x2="27778" y2="59362"/>
                          <a14:foregroundMark x1="7556" y1="26383" x2="38000" y2="24255"/>
                          <a14:backgroundMark x1="62667" y1="19362" x2="78667" y2="73191"/>
                        </a14:backgroundRemoval>
                      </a14:imgEffect>
                    </a14:imgLayer>
                  </a14:imgProps>
                </a:ext>
                <a:ext uri="{28A0092B-C50C-407E-A947-70E740481C1C}">
                  <a14:useLocalDpi xmlns:a14="http://schemas.microsoft.com/office/drawing/2010/main" val="0"/>
                </a:ext>
              </a:extLst>
            </a:blip>
            <a:srcRect l="3364" t="9875" r="43770" b="20684"/>
            <a:stretch/>
          </p:blipFill>
          <p:spPr>
            <a:xfrm>
              <a:off x="529955" y="913588"/>
              <a:ext cx="1964486" cy="2695084"/>
            </a:xfrm>
            <a:prstGeom prst="rect">
              <a:avLst/>
            </a:prstGeom>
            <a:effectLst>
              <a:outerShdw blurRad="76200" dist="12700" dir="8100000" sy="-23000" kx="800400" algn="br" rotWithShape="0">
                <a:prstClr val="black">
                  <a:alpha val="20000"/>
                </a:prstClr>
              </a:outerShdw>
            </a:effectLst>
          </p:spPr>
        </p:pic>
        <p:cxnSp>
          <p:nvCxnSpPr>
            <p:cNvPr id="81" name="Straight Connector 80">
              <a:extLst>
                <a:ext uri="{FF2B5EF4-FFF2-40B4-BE49-F238E27FC236}">
                  <a16:creationId xmlns:a16="http://schemas.microsoft.com/office/drawing/2014/main" id="{739EF202-13D4-4766-9CBA-6A6FB2F573EA}"/>
                </a:ext>
              </a:extLst>
            </p:cNvPr>
            <p:cNvCxnSpPr/>
            <p:nvPr/>
          </p:nvCxnSpPr>
          <p:spPr>
            <a:xfrm flipH="1">
              <a:off x="1361435" y="3517314"/>
              <a:ext cx="91371" cy="274076"/>
            </a:xfrm>
            <a:prstGeom prst="line">
              <a:avLst/>
            </a:prstGeom>
            <a:ln w="6350" cmpd="sng"/>
          </p:spPr>
          <p:style>
            <a:lnRef idx="2">
              <a:schemeClr val="dk1"/>
            </a:lnRef>
            <a:fillRef idx="0">
              <a:schemeClr val="dk1"/>
            </a:fillRef>
            <a:effectRef idx="1">
              <a:schemeClr val="dk1"/>
            </a:effectRef>
            <a:fontRef idx="minor">
              <a:schemeClr val="tx1"/>
            </a:fontRef>
          </p:style>
        </p:cxnSp>
        <p:cxnSp>
          <p:nvCxnSpPr>
            <p:cNvPr id="82" name="Straight Connector 81">
              <a:extLst>
                <a:ext uri="{FF2B5EF4-FFF2-40B4-BE49-F238E27FC236}">
                  <a16:creationId xmlns:a16="http://schemas.microsoft.com/office/drawing/2014/main" id="{80B33B62-2BC7-4330-BBA6-B215E308CB5F}"/>
                </a:ext>
              </a:extLst>
            </p:cNvPr>
            <p:cNvCxnSpPr/>
            <p:nvPr/>
          </p:nvCxnSpPr>
          <p:spPr>
            <a:xfrm>
              <a:off x="1727028" y="3517314"/>
              <a:ext cx="188842" cy="271210"/>
            </a:xfrm>
            <a:prstGeom prst="line">
              <a:avLst/>
            </a:prstGeom>
            <a:ln w="6350" cmpd="sng"/>
          </p:spPr>
          <p:style>
            <a:lnRef idx="2">
              <a:schemeClr val="dk1"/>
            </a:lnRef>
            <a:fillRef idx="0">
              <a:schemeClr val="dk1"/>
            </a:fillRef>
            <a:effectRef idx="1">
              <a:schemeClr val="dk1"/>
            </a:effectRef>
            <a:fontRef idx="minor">
              <a:schemeClr val="tx1"/>
            </a:fontRef>
          </p:style>
        </p:cxnSp>
        <p:cxnSp>
          <p:nvCxnSpPr>
            <p:cNvPr id="83" name="Straight Connector 82">
              <a:extLst>
                <a:ext uri="{FF2B5EF4-FFF2-40B4-BE49-F238E27FC236}">
                  <a16:creationId xmlns:a16="http://schemas.microsoft.com/office/drawing/2014/main" id="{8E5EE56B-BD12-44AC-A6F5-7FC3568802CC}"/>
                </a:ext>
              </a:extLst>
            </p:cNvPr>
            <p:cNvCxnSpPr/>
            <p:nvPr/>
          </p:nvCxnSpPr>
          <p:spPr>
            <a:xfrm flipH="1">
              <a:off x="1142143" y="3517314"/>
              <a:ext cx="103783" cy="274076"/>
            </a:xfrm>
            <a:prstGeom prst="line">
              <a:avLst/>
            </a:prstGeom>
            <a:ln w="6350" cmpd="sng"/>
          </p:spPr>
          <p:style>
            <a:lnRef idx="2">
              <a:schemeClr val="dk1"/>
            </a:lnRef>
            <a:fillRef idx="0">
              <a:schemeClr val="dk1"/>
            </a:fillRef>
            <a:effectRef idx="1">
              <a:schemeClr val="dk1"/>
            </a:effectRef>
            <a:fontRef idx="minor">
              <a:schemeClr val="tx1"/>
            </a:fontRef>
          </p:style>
        </p:cxnSp>
        <p:cxnSp>
          <p:nvCxnSpPr>
            <p:cNvPr id="84" name="Straight Connector 83">
              <a:extLst>
                <a:ext uri="{FF2B5EF4-FFF2-40B4-BE49-F238E27FC236}">
                  <a16:creationId xmlns:a16="http://schemas.microsoft.com/office/drawing/2014/main" id="{CCB027F8-BB71-4716-865C-8DF30B3E0607}"/>
                </a:ext>
              </a:extLst>
            </p:cNvPr>
            <p:cNvCxnSpPr/>
            <p:nvPr/>
          </p:nvCxnSpPr>
          <p:spPr>
            <a:xfrm>
              <a:off x="1544178" y="3517314"/>
              <a:ext cx="91371" cy="389977"/>
            </a:xfrm>
            <a:prstGeom prst="line">
              <a:avLst/>
            </a:prstGeom>
            <a:ln w="6350" cmpd="sng"/>
          </p:spPr>
          <p:style>
            <a:lnRef idx="2">
              <a:schemeClr val="dk1"/>
            </a:lnRef>
            <a:fillRef idx="0">
              <a:schemeClr val="dk1"/>
            </a:fillRef>
            <a:effectRef idx="1">
              <a:schemeClr val="dk1"/>
            </a:effectRef>
            <a:fontRef idx="minor">
              <a:schemeClr val="tx1"/>
            </a:fontRef>
          </p:style>
        </p:cxnSp>
      </p:grpSp>
      <p:pic>
        <p:nvPicPr>
          <p:cNvPr id="85" name="Picture 2" descr="Image result for go noodle">
            <a:extLst>
              <a:ext uri="{FF2B5EF4-FFF2-40B4-BE49-F238E27FC236}">
                <a16:creationId xmlns:a16="http://schemas.microsoft.com/office/drawing/2014/main" id="{CAEC3B4C-D8E5-4E9A-BD0B-2EF70FD171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78122" y="5706631"/>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D08F3B46-B024-4D1D-9047-48EFD6A0AE2B}"/>
              </a:ext>
            </a:extLst>
          </p:cNvPr>
          <p:cNvSpPr txBox="1"/>
          <p:nvPr/>
        </p:nvSpPr>
        <p:spPr>
          <a:xfrm>
            <a:off x="6594313" y="61464"/>
            <a:ext cx="329991" cy="707886"/>
          </a:xfrm>
          <a:prstGeom prst="rect">
            <a:avLst/>
          </a:prstGeom>
          <a:noFill/>
        </p:spPr>
        <p:txBody>
          <a:bodyPr wrap="square" rtlCol="0">
            <a:spAutoFit/>
          </a:bodyPr>
          <a:lstStyle/>
          <a:p>
            <a:r>
              <a:rPr lang="en-GB" sz="4000" b="1" dirty="0">
                <a:solidFill>
                  <a:srgbClr val="FFFF00"/>
                </a:solidFill>
              </a:rPr>
              <a:t>I</a:t>
            </a:r>
          </a:p>
        </p:txBody>
      </p:sp>
      <p:pic>
        <p:nvPicPr>
          <p:cNvPr id="87" name="Picture 86" descr="Single Arm Row.jpg">
            <a:extLst>
              <a:ext uri="{FF2B5EF4-FFF2-40B4-BE49-F238E27FC236}">
                <a16:creationId xmlns:a16="http://schemas.microsoft.com/office/drawing/2014/main" id="{FA49D60E-70C7-4BA5-AEDC-EFBFE0664D8C}"/>
              </a:ext>
            </a:extLst>
          </p:cNvPr>
          <p:cNvPicPr>
            <a:picLocks noChangeAspect="1"/>
          </p:cNvPicPr>
          <p:nvPr/>
        </p:nvPicPr>
        <p:blipFill rotWithShape="1">
          <a:blip r:embed="rId33">
            <a:extLst>
              <a:ext uri="{BEBA8EAE-BF5A-486C-A8C5-ECC9F3942E4B}">
                <a14:imgProps xmlns:a14="http://schemas.microsoft.com/office/drawing/2010/main">
                  <a14:imgLayer r:embed="rId34">
                    <a14:imgEffect>
                      <a14:backgroundRemoval t="62375" b="88188" l="66867" r="92467">
                        <a14:foregroundMark x1="72667" y1="82000" x2="87067" y2="82188"/>
                        <a14:foregroundMark x1="71867" y1="82250" x2="71867" y2="82250"/>
                      </a14:backgroundRemoval>
                    </a14:imgEffect>
                  </a14:imgLayer>
                </a14:imgProps>
              </a:ext>
              <a:ext uri="{28A0092B-C50C-407E-A947-70E740481C1C}">
                <a14:useLocalDpi xmlns:a14="http://schemas.microsoft.com/office/drawing/2010/main" val="0"/>
              </a:ext>
            </a:extLst>
          </a:blip>
          <a:srcRect l="66917" t="60715" r="6108" b="15011"/>
          <a:stretch/>
        </p:blipFill>
        <p:spPr>
          <a:xfrm>
            <a:off x="7660801" y="1067275"/>
            <a:ext cx="985197" cy="945645"/>
          </a:xfrm>
          <a:prstGeom prst="rect">
            <a:avLst/>
          </a:prstGeom>
        </p:spPr>
      </p:pic>
      <p:grpSp>
        <p:nvGrpSpPr>
          <p:cNvPr id="89" name="Group 88">
            <a:extLst>
              <a:ext uri="{FF2B5EF4-FFF2-40B4-BE49-F238E27FC236}">
                <a16:creationId xmlns:a16="http://schemas.microsoft.com/office/drawing/2014/main" id="{59AB7950-F57D-42DA-BC40-9C497D749377}"/>
              </a:ext>
            </a:extLst>
          </p:cNvPr>
          <p:cNvGrpSpPr/>
          <p:nvPr/>
        </p:nvGrpSpPr>
        <p:grpSpPr>
          <a:xfrm>
            <a:off x="7753579" y="3266376"/>
            <a:ext cx="793479" cy="879864"/>
            <a:chOff x="685286" y="0"/>
            <a:chExt cx="1946212" cy="2533548"/>
          </a:xfrm>
        </p:grpSpPr>
        <p:sp>
          <p:nvSpPr>
            <p:cNvPr id="90" name="Oval 89">
              <a:extLst>
                <a:ext uri="{FF2B5EF4-FFF2-40B4-BE49-F238E27FC236}">
                  <a16:creationId xmlns:a16="http://schemas.microsoft.com/office/drawing/2014/main" id="{936E9C5F-15EE-4883-900F-9393DE161839}"/>
                </a:ext>
              </a:extLst>
            </p:cNvPr>
            <p:cNvSpPr/>
            <p:nvPr/>
          </p:nvSpPr>
          <p:spPr>
            <a:xfrm>
              <a:off x="685286" y="2294764"/>
              <a:ext cx="1946212" cy="214693"/>
            </a:xfrm>
            <a:prstGeom prst="ellipse">
              <a:avLst/>
            </a:prstGeom>
            <a:ln>
              <a:noFill/>
            </a:ln>
          </p:spPr>
          <p:style>
            <a:lnRef idx="1">
              <a:schemeClr val="dk1"/>
            </a:lnRef>
            <a:fillRef idx="2">
              <a:schemeClr val="dk1"/>
            </a:fillRef>
            <a:effectRef idx="1">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en-US"/>
            </a:p>
          </p:txBody>
        </p:sp>
        <p:pic>
          <p:nvPicPr>
            <p:cNvPr id="91" name="Picture 90" descr="Hop to single leg row 2.jpg">
              <a:extLst>
                <a:ext uri="{FF2B5EF4-FFF2-40B4-BE49-F238E27FC236}">
                  <a16:creationId xmlns:a16="http://schemas.microsoft.com/office/drawing/2014/main" id="{E09FBB7D-6E36-4E32-BD91-E3C96042F72B}"/>
                </a:ext>
              </a:extLst>
            </p:cNvPr>
            <p:cNvPicPr>
              <a:picLocks noChangeAspect="1"/>
            </p:cNvPicPr>
            <p:nvPr/>
          </p:nvPicPr>
          <p:blipFill rotWithShape="1">
            <a:blip r:embed="rId35">
              <a:extLst>
                <a:ext uri="{BEBA8EAE-BF5A-486C-A8C5-ECC9F3942E4B}">
                  <a14:imgProps xmlns:a14="http://schemas.microsoft.com/office/drawing/2010/main">
                    <a14:imgLayer r:embed="rId36">
                      <a14:imgEffect>
                        <a14:backgroundRemoval t="35319" b="59362" l="8889" r="32889">
                          <a14:foregroundMark x1="25556" y1="41277" x2="25556" y2="42766"/>
                        </a14:backgroundRemoval>
                      </a14:imgEffect>
                    </a14:imgLayer>
                  </a14:imgProps>
                </a:ext>
                <a:ext uri="{28A0092B-C50C-407E-A947-70E740481C1C}">
                  <a14:useLocalDpi xmlns:a14="http://schemas.microsoft.com/office/drawing/2010/main" val="0"/>
                </a:ext>
              </a:extLst>
            </a:blip>
            <a:srcRect l="11497" t="34449" r="71636" b="40001"/>
            <a:stretch/>
          </p:blipFill>
          <p:spPr>
            <a:xfrm>
              <a:off x="922851" y="0"/>
              <a:ext cx="1434533" cy="2357057"/>
            </a:xfrm>
            <a:prstGeom prst="rect">
              <a:avLst/>
            </a:prstGeom>
            <a:effectLst>
              <a:outerShdw blurRad="76200" dist="12700" dir="8100000" sy="-23000" kx="800400" algn="br" rotWithShape="0">
                <a:prstClr val="black">
                  <a:alpha val="20000"/>
                </a:prstClr>
              </a:outerShdw>
            </a:effectLst>
          </p:spPr>
        </p:pic>
        <p:cxnSp>
          <p:nvCxnSpPr>
            <p:cNvPr id="92" name="Straight Connector 91">
              <a:extLst>
                <a:ext uri="{FF2B5EF4-FFF2-40B4-BE49-F238E27FC236}">
                  <a16:creationId xmlns:a16="http://schemas.microsoft.com/office/drawing/2014/main" id="{4886C51F-4887-47CC-A628-E43A7C577FDA}"/>
                </a:ext>
              </a:extLst>
            </p:cNvPr>
            <p:cNvCxnSpPr/>
            <p:nvPr/>
          </p:nvCxnSpPr>
          <p:spPr>
            <a:xfrm flipH="1">
              <a:off x="1681235" y="2294764"/>
              <a:ext cx="72648" cy="214693"/>
            </a:xfrm>
            <a:prstGeom prst="line">
              <a:avLst/>
            </a:prstGeom>
            <a:ln w="3175" cmpd="sng"/>
          </p:spPr>
          <p:style>
            <a:lnRef idx="2">
              <a:schemeClr val="dk1"/>
            </a:lnRef>
            <a:fillRef idx="0">
              <a:schemeClr val="dk1"/>
            </a:fillRef>
            <a:effectRef idx="1">
              <a:schemeClr val="dk1"/>
            </a:effectRef>
            <a:fontRef idx="minor">
              <a:schemeClr val="tx1"/>
            </a:fontRef>
          </p:style>
        </p:cxnSp>
        <p:cxnSp>
          <p:nvCxnSpPr>
            <p:cNvPr id="93" name="Straight Connector 92">
              <a:extLst>
                <a:ext uri="{FF2B5EF4-FFF2-40B4-BE49-F238E27FC236}">
                  <a16:creationId xmlns:a16="http://schemas.microsoft.com/office/drawing/2014/main" id="{282E539B-A7DA-4C8F-94D7-91476181D180}"/>
                </a:ext>
              </a:extLst>
            </p:cNvPr>
            <p:cNvCxnSpPr/>
            <p:nvPr/>
          </p:nvCxnSpPr>
          <p:spPr>
            <a:xfrm>
              <a:off x="1851461" y="2305558"/>
              <a:ext cx="0" cy="203899"/>
            </a:xfrm>
            <a:prstGeom prst="line">
              <a:avLst/>
            </a:prstGeom>
            <a:ln w="3175" cmpd="sng"/>
          </p:spPr>
          <p:style>
            <a:lnRef idx="2">
              <a:schemeClr val="dk1"/>
            </a:lnRef>
            <a:fillRef idx="0">
              <a:schemeClr val="dk1"/>
            </a:fillRef>
            <a:effectRef idx="1">
              <a:schemeClr val="dk1"/>
            </a:effectRef>
            <a:fontRef idx="minor">
              <a:schemeClr val="tx1"/>
            </a:fontRef>
          </p:style>
        </p:cxnSp>
        <p:cxnSp>
          <p:nvCxnSpPr>
            <p:cNvPr id="94" name="Straight Connector 93">
              <a:extLst>
                <a:ext uri="{FF2B5EF4-FFF2-40B4-BE49-F238E27FC236}">
                  <a16:creationId xmlns:a16="http://schemas.microsoft.com/office/drawing/2014/main" id="{1A38D803-F854-4CC3-9F49-C9C1807A21B2}"/>
                </a:ext>
              </a:extLst>
            </p:cNvPr>
            <p:cNvCxnSpPr/>
            <p:nvPr/>
          </p:nvCxnSpPr>
          <p:spPr>
            <a:xfrm>
              <a:off x="1959587" y="2305558"/>
              <a:ext cx="70272" cy="227990"/>
            </a:xfrm>
            <a:prstGeom prst="line">
              <a:avLst/>
            </a:prstGeom>
            <a:ln w="3175" cmpd="sng"/>
          </p:spPr>
          <p:style>
            <a:lnRef idx="2">
              <a:schemeClr val="dk1"/>
            </a:lnRef>
            <a:fillRef idx="0">
              <a:schemeClr val="dk1"/>
            </a:fillRef>
            <a:effectRef idx="1">
              <a:schemeClr val="dk1"/>
            </a:effectRef>
            <a:fontRef idx="minor">
              <a:schemeClr val="tx1"/>
            </a:fontRef>
          </p:style>
        </p:cxnSp>
      </p:grpSp>
      <p:grpSp>
        <p:nvGrpSpPr>
          <p:cNvPr id="95" name="Group 94">
            <a:extLst>
              <a:ext uri="{FF2B5EF4-FFF2-40B4-BE49-F238E27FC236}">
                <a16:creationId xmlns:a16="http://schemas.microsoft.com/office/drawing/2014/main" id="{311539F0-294E-44BA-A194-D6B67774725F}"/>
              </a:ext>
            </a:extLst>
          </p:cNvPr>
          <p:cNvGrpSpPr/>
          <p:nvPr/>
        </p:nvGrpSpPr>
        <p:grpSpPr>
          <a:xfrm>
            <a:off x="7801730" y="4400918"/>
            <a:ext cx="715803" cy="866643"/>
            <a:chOff x="730972" y="895316"/>
            <a:chExt cx="2346392" cy="3617808"/>
          </a:xfrm>
        </p:grpSpPr>
        <p:pic>
          <p:nvPicPr>
            <p:cNvPr id="96" name="Picture 95" descr="cartoon-flamingo-8.gif">
              <a:extLst>
                <a:ext uri="{FF2B5EF4-FFF2-40B4-BE49-F238E27FC236}">
                  <a16:creationId xmlns:a16="http://schemas.microsoft.com/office/drawing/2014/main" id="{5966D592-67FF-4690-9A7B-D4741D5366FA}"/>
                </a:ext>
              </a:extLst>
            </p:cNvPr>
            <p:cNvPicPr>
              <a:picLocks noChangeAspect="1"/>
            </p:cNvPicPr>
            <p:nvPr/>
          </p:nvPicPr>
          <p:blipFill rotWithShape="1">
            <a:blip r:embed="rId37">
              <a:extLst>
                <a:ext uri="{BEBA8EAE-BF5A-486C-A8C5-ECC9F3942E4B}">
                  <a14:imgProps xmlns:a14="http://schemas.microsoft.com/office/drawing/2010/main">
                    <a14:imgLayer r:embed="rId38">
                      <a14:imgEffect>
                        <a14:backgroundRemoval t="4000" b="94500" l="11143" r="89429">
                          <a14:foregroundMark x1="41429" y1="7500" x2="44857" y2="16750"/>
                          <a14:foregroundMark x1="31429" y1="8750" x2="29714" y2="13250"/>
                          <a14:foregroundMark x1="21429" y1="20750" x2="27714" y2="23250"/>
                        </a14:backgroundRemoval>
                      </a14:imgEffect>
                    </a14:imgLayer>
                  </a14:imgProps>
                </a:ext>
                <a:ext uri="{28A0092B-C50C-407E-A947-70E740481C1C}">
                  <a14:useLocalDpi xmlns:a14="http://schemas.microsoft.com/office/drawing/2010/main" val="0"/>
                </a:ext>
              </a:extLst>
            </a:blip>
            <a:srcRect l="11483" t="3067" r="10405" b="4855"/>
            <a:stretch/>
          </p:blipFill>
          <p:spPr>
            <a:xfrm>
              <a:off x="730972" y="895316"/>
              <a:ext cx="2346392" cy="3161015"/>
            </a:xfrm>
            <a:prstGeom prst="rect">
              <a:avLst/>
            </a:prstGeom>
          </p:spPr>
        </p:pic>
        <p:cxnSp>
          <p:nvCxnSpPr>
            <p:cNvPr id="97" name="Straight Connector 96">
              <a:extLst>
                <a:ext uri="{FF2B5EF4-FFF2-40B4-BE49-F238E27FC236}">
                  <a16:creationId xmlns:a16="http://schemas.microsoft.com/office/drawing/2014/main" id="{72451D83-A485-491F-9BBF-F8C5FD9B54A2}"/>
                </a:ext>
              </a:extLst>
            </p:cNvPr>
            <p:cNvCxnSpPr/>
            <p:nvPr/>
          </p:nvCxnSpPr>
          <p:spPr>
            <a:xfrm>
              <a:off x="977675" y="3882749"/>
              <a:ext cx="1425395" cy="630375"/>
            </a:xfrm>
            <a:prstGeom prst="line">
              <a:avLst/>
            </a:prstGeom>
          </p:spPr>
          <p:style>
            <a:lnRef idx="2">
              <a:schemeClr val="dk1"/>
            </a:lnRef>
            <a:fillRef idx="0">
              <a:schemeClr val="dk1"/>
            </a:fillRef>
            <a:effectRef idx="1">
              <a:schemeClr val="dk1"/>
            </a:effectRef>
            <a:fontRef idx="minor">
              <a:schemeClr val="tx1"/>
            </a:fontRef>
          </p:style>
        </p:cxnSp>
        <p:cxnSp>
          <p:nvCxnSpPr>
            <p:cNvPr id="98" name="Straight Connector 97">
              <a:extLst>
                <a:ext uri="{FF2B5EF4-FFF2-40B4-BE49-F238E27FC236}">
                  <a16:creationId xmlns:a16="http://schemas.microsoft.com/office/drawing/2014/main" id="{3550999A-4D84-4012-A12D-4C9662634F29}"/>
                </a:ext>
              </a:extLst>
            </p:cNvPr>
            <p:cNvCxnSpPr/>
            <p:nvPr/>
          </p:nvCxnSpPr>
          <p:spPr>
            <a:xfrm flipV="1">
              <a:off x="858891" y="4056331"/>
              <a:ext cx="1617276" cy="234624"/>
            </a:xfrm>
            <a:prstGeom prst="line">
              <a:avLst/>
            </a:prstGeom>
          </p:spPr>
          <p:style>
            <a:lnRef idx="2">
              <a:schemeClr val="dk1"/>
            </a:lnRef>
            <a:fillRef idx="0">
              <a:schemeClr val="dk1"/>
            </a:fillRef>
            <a:effectRef idx="1">
              <a:schemeClr val="dk1"/>
            </a:effectRef>
            <a:fontRef idx="minor">
              <a:schemeClr val="tx1"/>
            </a:fontRef>
          </p:style>
        </p:cxnSp>
      </p:grpSp>
      <p:pic>
        <p:nvPicPr>
          <p:cNvPr id="99" name="Picture 2" descr="Image result for go noodle">
            <a:extLst>
              <a:ext uri="{FF2B5EF4-FFF2-40B4-BE49-F238E27FC236}">
                <a16:creationId xmlns:a16="http://schemas.microsoft.com/office/drawing/2014/main" id="{D1D6FC01-D62E-4CA6-80BE-71F43B8EE78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15695" y="5706630"/>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100" name="TextBox 99">
            <a:extLst>
              <a:ext uri="{FF2B5EF4-FFF2-40B4-BE49-F238E27FC236}">
                <a16:creationId xmlns:a16="http://schemas.microsoft.com/office/drawing/2014/main" id="{5D8D84CB-806A-4633-8C21-88D2B0252D4E}"/>
              </a:ext>
            </a:extLst>
          </p:cNvPr>
          <p:cNvSpPr txBox="1"/>
          <p:nvPr/>
        </p:nvSpPr>
        <p:spPr>
          <a:xfrm>
            <a:off x="8006827" y="68681"/>
            <a:ext cx="329991" cy="707886"/>
          </a:xfrm>
          <a:prstGeom prst="rect">
            <a:avLst/>
          </a:prstGeom>
          <a:noFill/>
        </p:spPr>
        <p:txBody>
          <a:bodyPr wrap="square" rtlCol="0">
            <a:spAutoFit/>
          </a:bodyPr>
          <a:lstStyle/>
          <a:p>
            <a:r>
              <a:rPr lang="en-GB" sz="4000" b="1" dirty="0">
                <a:solidFill>
                  <a:srgbClr val="FFFF00"/>
                </a:solidFill>
              </a:rPr>
              <a:t>C</a:t>
            </a:r>
          </a:p>
        </p:txBody>
      </p:sp>
      <p:pic>
        <p:nvPicPr>
          <p:cNvPr id="101" name="Picture 100" descr="Pig kick.jpg">
            <a:extLst>
              <a:ext uri="{FF2B5EF4-FFF2-40B4-BE49-F238E27FC236}">
                <a16:creationId xmlns:a16="http://schemas.microsoft.com/office/drawing/2014/main" id="{3BE0944F-6F6D-4A73-8E2E-7F4E8A238B30}"/>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2675" t="8327" r="36377" b="12685"/>
          <a:stretch/>
        </p:blipFill>
        <p:spPr>
          <a:xfrm>
            <a:off x="9232980" y="1067275"/>
            <a:ext cx="608419" cy="985196"/>
          </a:xfrm>
          <a:prstGeom prst="rect">
            <a:avLst/>
          </a:prstGeom>
        </p:spPr>
      </p:pic>
      <p:grpSp>
        <p:nvGrpSpPr>
          <p:cNvPr id="103" name="Group 102">
            <a:extLst>
              <a:ext uri="{FF2B5EF4-FFF2-40B4-BE49-F238E27FC236}">
                <a16:creationId xmlns:a16="http://schemas.microsoft.com/office/drawing/2014/main" id="{D90F7B82-99A5-4388-B88B-BFD894CAC0F8}"/>
              </a:ext>
            </a:extLst>
          </p:cNvPr>
          <p:cNvGrpSpPr/>
          <p:nvPr/>
        </p:nvGrpSpPr>
        <p:grpSpPr>
          <a:xfrm>
            <a:off x="9030022" y="2159015"/>
            <a:ext cx="1181823" cy="1027164"/>
            <a:chOff x="137057" y="922725"/>
            <a:chExt cx="3559940" cy="3590400"/>
          </a:xfrm>
        </p:grpSpPr>
        <p:pic>
          <p:nvPicPr>
            <p:cNvPr id="104" name="Picture 103" descr="Warrior.jpg">
              <a:extLst>
                <a:ext uri="{FF2B5EF4-FFF2-40B4-BE49-F238E27FC236}">
                  <a16:creationId xmlns:a16="http://schemas.microsoft.com/office/drawing/2014/main" id="{55EFE4D8-4728-42DF-B41B-04573CE78154}"/>
                </a:ext>
              </a:extLst>
            </p:cNvPr>
            <p:cNvPicPr>
              <a:picLocks noChangeAspect="1"/>
            </p:cNvPicPr>
            <p:nvPr/>
          </p:nvPicPr>
          <p:blipFill rotWithShape="1">
            <a:blip r:embed="rId39">
              <a:extLst>
                <a:ext uri="{BEBA8EAE-BF5A-486C-A8C5-ECC9F3942E4B}">
                  <a14:imgProps xmlns:a14="http://schemas.microsoft.com/office/drawing/2010/main">
                    <a14:imgLayer r:embed="rId40">
                      <a14:imgEffect>
                        <a14:backgroundRemoval t="36596" b="60638" l="40000" r="62889">
                          <a14:foregroundMark x1="59778" y1="58936" x2="44889" y2="59149"/>
                          <a14:foregroundMark x1="53778" y1="37234" x2="56889" y2="42766"/>
                          <a14:foregroundMark x1="56444" y1="43191" x2="54667" y2="47447"/>
                          <a14:foregroundMark x1="55556" y1="48936" x2="56667" y2="54255"/>
                          <a14:foregroundMark x1="56667" y1="55957" x2="59556" y2="57660"/>
                          <a14:foregroundMark x1="46000" y1="57872" x2="46444" y2="53404"/>
                          <a14:foregroundMark x1="46000" y1="50213" x2="48222" y2="46809"/>
                          <a14:foregroundMark x1="44889" y1="48085" x2="43111" y2="48085"/>
                          <a14:foregroundMark x1="42444" y1="46809" x2="42444" y2="39149"/>
                          <a14:foregroundMark x1="44222" y1="38298" x2="52667" y2="36809"/>
                          <a14:foregroundMark x1="43556" y1="45106" x2="44667" y2="43617"/>
                        </a14:backgroundRemoval>
                      </a14:imgEffect>
                    </a14:imgLayer>
                  </a14:imgProps>
                </a:ext>
                <a:ext uri="{28A0092B-C50C-407E-A947-70E740481C1C}">
                  <a14:useLocalDpi xmlns:a14="http://schemas.microsoft.com/office/drawing/2010/main" val="0"/>
                </a:ext>
              </a:extLst>
            </a:blip>
            <a:srcRect l="39162" t="35803" r="34451" b="38717"/>
            <a:stretch/>
          </p:blipFill>
          <p:spPr>
            <a:xfrm>
              <a:off x="137057" y="922725"/>
              <a:ext cx="3559940" cy="3590400"/>
            </a:xfrm>
            <a:prstGeom prst="rect">
              <a:avLst/>
            </a:prstGeom>
          </p:spPr>
        </p:pic>
        <p:sp>
          <p:nvSpPr>
            <p:cNvPr id="105" name="Curved Left Arrow 106">
              <a:extLst>
                <a:ext uri="{FF2B5EF4-FFF2-40B4-BE49-F238E27FC236}">
                  <a16:creationId xmlns:a16="http://schemas.microsoft.com/office/drawing/2014/main" id="{7283226D-2547-45BA-AA9A-4CDE6DE87FD2}"/>
                </a:ext>
              </a:extLst>
            </p:cNvPr>
            <p:cNvSpPr/>
            <p:nvPr/>
          </p:nvSpPr>
          <p:spPr>
            <a:xfrm>
              <a:off x="2768555" y="2247426"/>
              <a:ext cx="310663" cy="502474"/>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sp>
          <p:nvSpPr>
            <p:cNvPr id="106" name="Curved Left Arrow 107">
              <a:extLst>
                <a:ext uri="{FF2B5EF4-FFF2-40B4-BE49-F238E27FC236}">
                  <a16:creationId xmlns:a16="http://schemas.microsoft.com/office/drawing/2014/main" id="{0023854E-F3FD-4E24-AC59-339275E4AC2D}"/>
                </a:ext>
              </a:extLst>
            </p:cNvPr>
            <p:cNvSpPr/>
            <p:nvPr/>
          </p:nvSpPr>
          <p:spPr>
            <a:xfrm flipH="1">
              <a:off x="511680" y="2829213"/>
              <a:ext cx="352801" cy="502474"/>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solidFill>
                  <a:schemeClr val="tx1"/>
                </a:solidFill>
              </a:endParaRPr>
            </a:p>
          </p:txBody>
        </p:sp>
      </p:grpSp>
      <p:pic>
        <p:nvPicPr>
          <p:cNvPr id="102" name="Picture 101" descr="Twist.jpg">
            <a:extLst>
              <a:ext uri="{FF2B5EF4-FFF2-40B4-BE49-F238E27FC236}">
                <a16:creationId xmlns:a16="http://schemas.microsoft.com/office/drawing/2014/main" id="{97AB9875-757E-4A82-AA2D-0E20291D6C0B}"/>
              </a:ext>
            </a:extLst>
          </p:cNvPr>
          <p:cNvPicPr>
            <a:picLocks noChangeAspect="1"/>
          </p:cNvPicPr>
          <p:nvPr/>
        </p:nvPicPr>
        <p:blipFill rotWithShape="1">
          <a:blip r:embed="rId41">
            <a:extLst>
              <a:ext uri="{BEBA8EAE-BF5A-486C-A8C5-ECC9F3942E4B}">
                <a14:imgProps xmlns:a14="http://schemas.microsoft.com/office/drawing/2010/main">
                  <a14:imgLayer r:embed="rId42">
                    <a14:imgEffect>
                      <a14:backgroundRemoval t="5532" b="30426" l="11111" r="33111">
                        <a14:foregroundMark x1="16889" y1="28936" x2="24000" y2="28936"/>
                      </a14:backgroundRemoval>
                    </a14:imgEffect>
                  </a14:imgLayer>
                </a14:imgProps>
              </a:ext>
              <a:ext uri="{28A0092B-C50C-407E-A947-70E740481C1C}">
                <a14:useLocalDpi xmlns:a14="http://schemas.microsoft.com/office/drawing/2010/main" val="0"/>
              </a:ext>
            </a:extLst>
          </a:blip>
          <a:srcRect l="13407" t="4893" r="71421" b="68931"/>
          <a:stretch/>
        </p:blipFill>
        <p:spPr>
          <a:xfrm>
            <a:off x="9220375" y="3132334"/>
            <a:ext cx="633207" cy="1141047"/>
          </a:xfrm>
          <a:prstGeom prst="rect">
            <a:avLst/>
          </a:prstGeom>
        </p:spPr>
      </p:pic>
      <p:grpSp>
        <p:nvGrpSpPr>
          <p:cNvPr id="107" name="Group 106">
            <a:extLst>
              <a:ext uri="{FF2B5EF4-FFF2-40B4-BE49-F238E27FC236}">
                <a16:creationId xmlns:a16="http://schemas.microsoft.com/office/drawing/2014/main" id="{E81BACCE-C56A-4616-8D32-51EE407B0BE3}"/>
              </a:ext>
            </a:extLst>
          </p:cNvPr>
          <p:cNvGrpSpPr/>
          <p:nvPr/>
        </p:nvGrpSpPr>
        <p:grpSpPr>
          <a:xfrm>
            <a:off x="8933499" y="4465762"/>
            <a:ext cx="1089516" cy="801799"/>
            <a:chOff x="545474" y="1790633"/>
            <a:chExt cx="3450910" cy="1790632"/>
          </a:xfrm>
        </p:grpSpPr>
        <p:sp>
          <p:nvSpPr>
            <p:cNvPr id="108" name="Oval 107">
              <a:extLst>
                <a:ext uri="{FF2B5EF4-FFF2-40B4-BE49-F238E27FC236}">
                  <a16:creationId xmlns:a16="http://schemas.microsoft.com/office/drawing/2014/main" id="{5E42866C-4453-45D2-B3DF-BADF7E803A3E}"/>
                </a:ext>
              </a:extLst>
            </p:cNvPr>
            <p:cNvSpPr/>
            <p:nvPr/>
          </p:nvSpPr>
          <p:spPr>
            <a:xfrm>
              <a:off x="545474" y="3293485"/>
              <a:ext cx="1498492" cy="19185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pic>
          <p:nvPicPr>
            <p:cNvPr id="109" name="Picture 108" descr="Hop to single leg row.jpg">
              <a:extLst>
                <a:ext uri="{FF2B5EF4-FFF2-40B4-BE49-F238E27FC236}">
                  <a16:creationId xmlns:a16="http://schemas.microsoft.com/office/drawing/2014/main" id="{D387D0FF-5578-49A9-8C88-9E5949E4AC97}"/>
                </a:ext>
              </a:extLst>
            </p:cNvPr>
            <p:cNvPicPr>
              <a:picLocks noChangeAspect="1"/>
            </p:cNvPicPr>
            <p:nvPr/>
          </p:nvPicPr>
          <p:blipFill rotWithShape="1">
            <a:blip r:embed="rId43">
              <a:extLst>
                <a:ext uri="{BEBA8EAE-BF5A-486C-A8C5-ECC9F3942E4B}">
                  <a14:imgProps xmlns:a14="http://schemas.microsoft.com/office/drawing/2010/main">
                    <a14:imgLayer r:embed="rId44">
                      <a14:imgEffect>
                        <a14:backgroundRemoval t="2979" b="31277" l="40667" r="91778">
                          <a14:foregroundMark x1="85333" y1="6383" x2="80222" y2="26383"/>
                          <a14:foregroundMark x1="88667" y1="9362" x2="88000" y2="12128"/>
                        </a14:backgroundRemoval>
                      </a14:imgEffect>
                    </a14:imgLayer>
                  </a14:imgProps>
                </a:ext>
                <a:ext uri="{28A0092B-C50C-407E-A947-70E740481C1C}">
                  <a14:useLocalDpi xmlns:a14="http://schemas.microsoft.com/office/drawing/2010/main" val="0"/>
                </a:ext>
              </a:extLst>
            </a:blip>
            <a:srcRect l="40606" t="3097" r="8657" b="68763"/>
            <a:stretch/>
          </p:blipFill>
          <p:spPr>
            <a:xfrm>
              <a:off x="618571" y="1790633"/>
              <a:ext cx="3091111" cy="1790632"/>
            </a:xfrm>
            <a:prstGeom prst="rect">
              <a:avLst/>
            </a:prstGeom>
            <a:effectLst>
              <a:outerShdw blurRad="76200" dist="12700" dir="8100000" sy="-23000" kx="800400" algn="br" rotWithShape="0">
                <a:prstClr val="black">
                  <a:alpha val="20000"/>
                </a:prstClr>
              </a:outerShdw>
            </a:effectLst>
          </p:spPr>
        </p:pic>
        <p:sp>
          <p:nvSpPr>
            <p:cNvPr id="110" name="Oval 109">
              <a:extLst>
                <a:ext uri="{FF2B5EF4-FFF2-40B4-BE49-F238E27FC236}">
                  <a16:creationId xmlns:a16="http://schemas.microsoft.com/office/drawing/2014/main" id="{391C862C-D056-4540-A997-803EE827C85A}"/>
                </a:ext>
              </a:extLst>
            </p:cNvPr>
            <p:cNvSpPr/>
            <p:nvPr/>
          </p:nvSpPr>
          <p:spPr>
            <a:xfrm>
              <a:off x="2497892" y="3302621"/>
              <a:ext cx="1498492" cy="19185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pic>
        <p:nvPicPr>
          <p:cNvPr id="111" name="Picture 2" descr="Image result for go noodle">
            <a:extLst>
              <a:ext uri="{FF2B5EF4-FFF2-40B4-BE49-F238E27FC236}">
                <a16:creationId xmlns:a16="http://schemas.microsoft.com/office/drawing/2014/main" id="{936BA10B-7D93-486A-B652-EDD32CEEE0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19321" y="5697386"/>
            <a:ext cx="1293179" cy="461665"/>
          </a:xfrm>
          <a:prstGeom prst="rect">
            <a:avLst/>
          </a:prstGeom>
          <a:noFill/>
          <a:extLst>
            <a:ext uri="{909E8E84-426E-40DD-AFC4-6F175D3DCCD1}">
              <a14:hiddenFill xmlns:a14="http://schemas.microsoft.com/office/drawing/2010/main">
                <a:solidFill>
                  <a:srgbClr val="FFFFFF"/>
                </a:solidFill>
              </a14:hiddenFill>
            </a:ext>
          </a:extLst>
        </p:spPr>
      </p:pic>
      <p:sp>
        <p:nvSpPr>
          <p:cNvPr id="112" name="TextBox 111">
            <a:extLst>
              <a:ext uri="{FF2B5EF4-FFF2-40B4-BE49-F238E27FC236}">
                <a16:creationId xmlns:a16="http://schemas.microsoft.com/office/drawing/2014/main" id="{A2BBF940-B530-4672-AE92-118910C42F3F}"/>
              </a:ext>
            </a:extLst>
          </p:cNvPr>
          <p:cNvSpPr txBox="1"/>
          <p:nvPr/>
        </p:nvSpPr>
        <p:spPr>
          <a:xfrm>
            <a:off x="9300914" y="61464"/>
            <a:ext cx="329991" cy="707886"/>
          </a:xfrm>
          <a:prstGeom prst="rect">
            <a:avLst/>
          </a:prstGeom>
          <a:noFill/>
        </p:spPr>
        <p:txBody>
          <a:bodyPr wrap="square" rtlCol="0">
            <a:spAutoFit/>
          </a:bodyPr>
          <a:lstStyle/>
          <a:p>
            <a:r>
              <a:rPr lang="en-GB" sz="4000" b="1" dirty="0">
                <a:solidFill>
                  <a:srgbClr val="FFFF00"/>
                </a:solidFill>
              </a:rPr>
              <a:t>A</a:t>
            </a:r>
          </a:p>
        </p:txBody>
      </p:sp>
      <p:grpSp>
        <p:nvGrpSpPr>
          <p:cNvPr id="113" name="Group 112">
            <a:extLst>
              <a:ext uri="{FF2B5EF4-FFF2-40B4-BE49-F238E27FC236}">
                <a16:creationId xmlns:a16="http://schemas.microsoft.com/office/drawing/2014/main" id="{1BABE9A8-6449-4937-973B-814EE0EC77F3}"/>
              </a:ext>
            </a:extLst>
          </p:cNvPr>
          <p:cNvGrpSpPr/>
          <p:nvPr/>
        </p:nvGrpSpPr>
        <p:grpSpPr>
          <a:xfrm>
            <a:off x="10522974" y="1083415"/>
            <a:ext cx="939397" cy="913363"/>
            <a:chOff x="617261" y="1503123"/>
            <a:chExt cx="5197032" cy="4755571"/>
          </a:xfrm>
        </p:grpSpPr>
        <p:pic>
          <p:nvPicPr>
            <p:cNvPr id="114" name="Picture 113" descr="Rabbit.jpg">
              <a:extLst>
                <a:ext uri="{FF2B5EF4-FFF2-40B4-BE49-F238E27FC236}">
                  <a16:creationId xmlns:a16="http://schemas.microsoft.com/office/drawing/2014/main" id="{AD65C918-8ECE-4723-9E23-22097B32F91B}"/>
                </a:ext>
              </a:extLst>
            </p:cNvPr>
            <p:cNvPicPr>
              <a:picLocks noChangeAspect="1"/>
            </p:cNvPicPr>
            <p:nvPr/>
          </p:nvPicPr>
          <p:blipFill rotWithShape="1">
            <a:blip r:embed="rId45">
              <a:extLst>
                <a:ext uri="{BEBA8EAE-BF5A-486C-A8C5-ECC9F3942E4B}">
                  <a14:imgProps xmlns:a14="http://schemas.microsoft.com/office/drawing/2010/main">
                    <a14:imgLayer r:embed="rId46">
                      <a14:imgEffect>
                        <a14:backgroundRemoval t="9667" b="90000" l="2754" r="96902">
                          <a14:foregroundMark x1="4991" y1="9833" x2="9466" y2="28000"/>
                          <a14:foregroundMark x1="27367" y1="33667" x2="38554" y2="34333"/>
                          <a14:foregroundMark x1="27022" y1="31167" x2="29260" y2="35667"/>
                          <a14:foregroundMark x1="90878" y1="18333" x2="90878" y2="18333"/>
                          <a14:foregroundMark x1="92943" y1="30667" x2="96902" y2="38667"/>
                          <a14:foregroundMark x1="2754" y1="37833" x2="2926" y2="41000"/>
                        </a14:backgroundRemoval>
                      </a14:imgEffect>
                    </a14:imgLayer>
                  </a14:imgProps>
                </a:ext>
                <a:ext uri="{28A0092B-C50C-407E-A947-70E740481C1C}">
                  <a14:useLocalDpi xmlns:a14="http://schemas.microsoft.com/office/drawing/2010/main" val="0"/>
                </a:ext>
              </a:extLst>
            </a:blip>
            <a:srcRect b="21533"/>
            <a:stretch/>
          </p:blipFill>
          <p:spPr>
            <a:xfrm>
              <a:off x="617261" y="1503123"/>
              <a:ext cx="5197032" cy="4211338"/>
            </a:xfrm>
            <a:prstGeom prst="rect">
              <a:avLst/>
            </a:prstGeom>
          </p:spPr>
        </p:pic>
        <p:cxnSp>
          <p:nvCxnSpPr>
            <p:cNvPr id="115" name="Straight Connector 114">
              <a:extLst>
                <a:ext uri="{FF2B5EF4-FFF2-40B4-BE49-F238E27FC236}">
                  <a16:creationId xmlns:a16="http://schemas.microsoft.com/office/drawing/2014/main" id="{3C8DC9F1-BF82-485B-A5DE-4EF3C4A5C17C}"/>
                </a:ext>
              </a:extLst>
            </p:cNvPr>
            <p:cNvCxnSpPr/>
            <p:nvPr/>
          </p:nvCxnSpPr>
          <p:spPr>
            <a:xfrm>
              <a:off x="3810202" y="5714461"/>
              <a:ext cx="479516" cy="544233"/>
            </a:xfrm>
            <a:prstGeom prst="line">
              <a:avLst/>
            </a:prstGeom>
            <a:ln/>
          </p:spPr>
          <p:style>
            <a:lnRef idx="3">
              <a:schemeClr val="dk1"/>
            </a:lnRef>
            <a:fillRef idx="0">
              <a:schemeClr val="dk1"/>
            </a:fillRef>
            <a:effectRef idx="2">
              <a:schemeClr val="dk1"/>
            </a:effectRef>
            <a:fontRef idx="minor">
              <a:schemeClr val="tx1"/>
            </a:fontRef>
          </p:style>
        </p:cxnSp>
        <p:cxnSp>
          <p:nvCxnSpPr>
            <p:cNvPr id="116" name="Straight Connector 115">
              <a:extLst>
                <a:ext uri="{FF2B5EF4-FFF2-40B4-BE49-F238E27FC236}">
                  <a16:creationId xmlns:a16="http://schemas.microsoft.com/office/drawing/2014/main" id="{48FCA70C-BC61-472B-8301-3861289570F9}"/>
                </a:ext>
              </a:extLst>
            </p:cNvPr>
            <p:cNvCxnSpPr/>
            <p:nvPr/>
          </p:nvCxnSpPr>
          <p:spPr>
            <a:xfrm>
              <a:off x="2686297" y="5714461"/>
              <a:ext cx="479516" cy="544233"/>
            </a:xfrm>
            <a:prstGeom prst="line">
              <a:avLst/>
            </a:prstGeom>
            <a:ln/>
          </p:spPr>
          <p:style>
            <a:lnRef idx="3">
              <a:schemeClr val="dk1"/>
            </a:lnRef>
            <a:fillRef idx="0">
              <a:schemeClr val="dk1"/>
            </a:fillRef>
            <a:effectRef idx="2">
              <a:schemeClr val="dk1"/>
            </a:effectRef>
            <a:fontRef idx="minor">
              <a:schemeClr val="tx1"/>
            </a:fontRef>
          </p:style>
        </p:cxnSp>
        <p:cxnSp>
          <p:nvCxnSpPr>
            <p:cNvPr id="117" name="Straight Connector 116">
              <a:extLst>
                <a:ext uri="{FF2B5EF4-FFF2-40B4-BE49-F238E27FC236}">
                  <a16:creationId xmlns:a16="http://schemas.microsoft.com/office/drawing/2014/main" id="{BDE07684-A844-426C-A0D5-E9195AA0CFEF}"/>
                </a:ext>
              </a:extLst>
            </p:cNvPr>
            <p:cNvCxnSpPr/>
            <p:nvPr/>
          </p:nvCxnSpPr>
          <p:spPr>
            <a:xfrm>
              <a:off x="3379651" y="5594744"/>
              <a:ext cx="479516" cy="544233"/>
            </a:xfrm>
            <a:prstGeom prst="line">
              <a:avLst/>
            </a:prstGeom>
            <a:ln/>
          </p:spPr>
          <p:style>
            <a:lnRef idx="3">
              <a:schemeClr val="dk1"/>
            </a:lnRef>
            <a:fillRef idx="0">
              <a:schemeClr val="dk1"/>
            </a:fillRef>
            <a:effectRef idx="2">
              <a:schemeClr val="dk1"/>
            </a:effectRef>
            <a:fontRef idx="minor">
              <a:schemeClr val="tx1"/>
            </a:fontRef>
          </p:style>
        </p:cxnSp>
        <p:cxnSp>
          <p:nvCxnSpPr>
            <p:cNvPr id="118" name="Straight Connector 117">
              <a:extLst>
                <a:ext uri="{FF2B5EF4-FFF2-40B4-BE49-F238E27FC236}">
                  <a16:creationId xmlns:a16="http://schemas.microsoft.com/office/drawing/2014/main" id="{654B7BCF-544E-4BB3-BCD3-6311DA6DDF89}"/>
                </a:ext>
              </a:extLst>
            </p:cNvPr>
            <p:cNvCxnSpPr/>
            <p:nvPr/>
          </p:nvCxnSpPr>
          <p:spPr>
            <a:xfrm>
              <a:off x="3139893" y="5714461"/>
              <a:ext cx="479516" cy="544233"/>
            </a:xfrm>
            <a:prstGeom prst="line">
              <a:avLst/>
            </a:prstGeom>
            <a:ln/>
          </p:spPr>
          <p:style>
            <a:lnRef idx="3">
              <a:schemeClr val="dk1"/>
            </a:lnRef>
            <a:fillRef idx="0">
              <a:schemeClr val="dk1"/>
            </a:fillRef>
            <a:effectRef idx="2">
              <a:schemeClr val="dk1"/>
            </a:effectRef>
            <a:fontRef idx="minor">
              <a:schemeClr val="tx1"/>
            </a:fontRef>
          </p:style>
        </p:cxnSp>
      </p:grpSp>
      <p:pic>
        <p:nvPicPr>
          <p:cNvPr id="120" name="Picture 119" descr="JSquat.jpg">
            <a:extLst>
              <a:ext uri="{FF2B5EF4-FFF2-40B4-BE49-F238E27FC236}">
                <a16:creationId xmlns:a16="http://schemas.microsoft.com/office/drawing/2014/main" id="{590580B6-E5AE-4C2F-B656-8F39CF5523F0}"/>
              </a:ext>
            </a:extLst>
          </p:cNvPr>
          <p:cNvPicPr>
            <a:picLocks noChangeAspect="1"/>
          </p:cNvPicPr>
          <p:nvPr/>
        </p:nvPicPr>
        <p:blipFill rotWithShape="1">
          <a:blip r:embed="rId47">
            <a:extLst>
              <a:ext uri="{BEBA8EAE-BF5A-486C-A8C5-ECC9F3942E4B}">
                <a14:imgProps xmlns:a14="http://schemas.microsoft.com/office/drawing/2010/main">
                  <a14:imgLayer r:embed="rId48">
                    <a14:imgEffect>
                      <a14:backgroundRemoval t="10000" b="90000" l="9333" r="89333">
                        <a14:foregroundMark x1="70000" y1="22766" x2="79333" y2="70000"/>
                        <a14:foregroundMark x1="63556" y1="77872" x2="82000" y2="78298"/>
                        <a14:foregroundMark x1="22889" y1="77872" x2="40222" y2="77872"/>
                        <a14:foregroundMark x1="60889" y1="20000" x2="64667" y2="21064"/>
                        <a14:foregroundMark x1="64667" y1="16383" x2="66444" y2="19149"/>
                        <a14:foregroundMark x1="54222" y1="30213" x2="84000" y2="28085"/>
                      </a14:backgroundRemoval>
                    </a14:imgEffect>
                  </a14:imgLayer>
                </a14:imgProps>
              </a:ext>
              <a:ext uri="{28A0092B-C50C-407E-A947-70E740481C1C}">
                <a14:useLocalDpi xmlns:a14="http://schemas.microsoft.com/office/drawing/2010/main" val="0"/>
              </a:ext>
            </a:extLst>
          </a:blip>
          <a:srcRect l="7009" t="13816" r="12503" b="14477"/>
          <a:stretch/>
        </p:blipFill>
        <p:spPr>
          <a:xfrm>
            <a:off x="10358155" y="3273402"/>
            <a:ext cx="1065310" cy="991278"/>
          </a:xfrm>
          <a:prstGeom prst="rect">
            <a:avLst/>
          </a:prstGeom>
        </p:spPr>
      </p:pic>
      <p:grpSp>
        <p:nvGrpSpPr>
          <p:cNvPr id="121" name="Group 120">
            <a:extLst>
              <a:ext uri="{FF2B5EF4-FFF2-40B4-BE49-F238E27FC236}">
                <a16:creationId xmlns:a16="http://schemas.microsoft.com/office/drawing/2014/main" id="{902BE7AA-57B2-47C9-8D7C-FD3DA0278F50}"/>
              </a:ext>
            </a:extLst>
          </p:cNvPr>
          <p:cNvGrpSpPr/>
          <p:nvPr/>
        </p:nvGrpSpPr>
        <p:grpSpPr>
          <a:xfrm>
            <a:off x="10496016" y="4448905"/>
            <a:ext cx="901703" cy="813949"/>
            <a:chOff x="730971" y="548153"/>
            <a:chExt cx="4167861" cy="3855805"/>
          </a:xfrm>
        </p:grpSpPr>
        <p:pic>
          <p:nvPicPr>
            <p:cNvPr id="122" name="Picture 121" descr="trash-clipart-ball-7.jpg">
              <a:extLst>
                <a:ext uri="{FF2B5EF4-FFF2-40B4-BE49-F238E27FC236}">
                  <a16:creationId xmlns:a16="http://schemas.microsoft.com/office/drawing/2014/main" id="{C0FF3C3F-9B08-4F30-9B7C-C4641308B784}"/>
                </a:ext>
              </a:extLst>
            </p:cNvPr>
            <p:cNvPicPr>
              <a:picLocks noChangeAspect="1"/>
            </p:cNvPicPr>
            <p:nvPr/>
          </p:nvPicPr>
          <p:blipFill rotWithShape="1">
            <a:blip r:embed="rId49">
              <a:extLst>
                <a:ext uri="{BEBA8EAE-BF5A-486C-A8C5-ECC9F3942E4B}">
                  <a14:imgProps xmlns:a14="http://schemas.microsoft.com/office/drawing/2010/main">
                    <a14:imgLayer r:embed="rId50">
                      <a14:imgEffect>
                        <a14:backgroundRemoval t="9343" b="84085" l="10000" r="90000">
                          <a14:foregroundMark x1="56000" y1="19712" x2="51462" y2="21871"/>
                          <a14:foregroundMark x1="57769" y1="49568" x2="71615" y2="69640"/>
                        </a14:backgroundRemoval>
                      </a14:imgEffect>
                    </a14:imgLayer>
                  </a14:imgProps>
                </a:ext>
                <a:ext uri="{28A0092B-C50C-407E-A947-70E740481C1C}">
                  <a14:useLocalDpi xmlns:a14="http://schemas.microsoft.com/office/drawing/2010/main" val="0"/>
                </a:ext>
              </a:extLst>
            </a:blip>
            <a:srcRect l="18994" t="17052" r="22123" b="27886"/>
            <a:stretch/>
          </p:blipFill>
          <p:spPr>
            <a:xfrm>
              <a:off x="1425395" y="1010721"/>
              <a:ext cx="2832517" cy="2832123"/>
            </a:xfrm>
            <a:prstGeom prst="rect">
              <a:avLst/>
            </a:prstGeom>
          </p:spPr>
        </p:pic>
        <p:sp>
          <p:nvSpPr>
            <p:cNvPr id="123" name="Oval 122">
              <a:extLst>
                <a:ext uri="{FF2B5EF4-FFF2-40B4-BE49-F238E27FC236}">
                  <a16:creationId xmlns:a16="http://schemas.microsoft.com/office/drawing/2014/main" id="{086EEA12-31C7-4D11-82F8-AEE1FB6F1F1E}"/>
                </a:ext>
              </a:extLst>
            </p:cNvPr>
            <p:cNvSpPr/>
            <p:nvPr/>
          </p:nvSpPr>
          <p:spPr>
            <a:xfrm>
              <a:off x="730971" y="548153"/>
              <a:ext cx="4167861" cy="3855805"/>
            </a:xfrm>
            <a:prstGeom prst="ellipse">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pic>
        <p:nvPicPr>
          <p:cNvPr id="124" name="Picture 123" descr="Image result for cartoon side lunge">
            <a:extLst>
              <a:ext uri="{FF2B5EF4-FFF2-40B4-BE49-F238E27FC236}">
                <a16:creationId xmlns:a16="http://schemas.microsoft.com/office/drawing/2014/main" id="{633032EC-FC09-4B1F-B6EA-B4CE77BE85B1}"/>
              </a:ext>
            </a:extLst>
          </p:cNvPr>
          <p:cNvPicPr>
            <a:picLocks noChangeAspect="1" noChangeArrowheads="1"/>
          </p:cNvPicPr>
          <p:nvPr/>
        </p:nvPicPr>
        <p:blipFill>
          <a:blip r:embed="rId5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73500" y="2102880"/>
            <a:ext cx="1194377" cy="1035127"/>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2" descr="https://previews.123rf.com/images/jaaakworks/jaaakworks1708/jaaakworks170800086/84280975-cartoon-set-of-woman-doing-exercises-for-health-and-fitness.jpg">
            <a:extLst>
              <a:ext uri="{FF2B5EF4-FFF2-40B4-BE49-F238E27FC236}">
                <a16:creationId xmlns:a16="http://schemas.microsoft.com/office/drawing/2014/main" id="{1E200153-E30A-4DB3-AF15-C95A92A4F2BC}"/>
              </a:ext>
            </a:extLst>
          </p:cNvPr>
          <p:cNvPicPr>
            <a:picLocks noChangeAspect="1" noChangeArrowheads="1"/>
          </p:cNvPicPr>
          <p:nvPr/>
        </p:nvPicPr>
        <p:blipFill rotWithShape="1">
          <a:blip r:embed="rId52">
            <a:clrChange>
              <a:clrFrom>
                <a:srgbClr val="FFFEDF"/>
              </a:clrFrom>
              <a:clrTo>
                <a:srgbClr val="FFFEDF">
                  <a:alpha val="0"/>
                </a:srgbClr>
              </a:clrTo>
            </a:clrChange>
            <a:extLst>
              <a:ext uri="{28A0092B-C50C-407E-A947-70E740481C1C}">
                <a14:useLocalDpi xmlns:a14="http://schemas.microsoft.com/office/drawing/2010/main" val="0"/>
              </a:ext>
            </a:extLst>
          </a:blip>
          <a:srcRect l="73640" t="3936" r="8001" b="67752"/>
          <a:stretch/>
        </p:blipFill>
        <p:spPr bwMode="auto">
          <a:xfrm>
            <a:off x="10674683" y="2084313"/>
            <a:ext cx="695221" cy="107226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0" descr="Image result for cartoon thinking">
            <a:extLst>
              <a:ext uri="{FF2B5EF4-FFF2-40B4-BE49-F238E27FC236}">
                <a16:creationId xmlns:a16="http://schemas.microsoft.com/office/drawing/2014/main" id="{B2E4A5F0-76BF-4154-AAB4-657E417614DF}"/>
              </a:ext>
            </a:extLst>
          </p:cNvPr>
          <p:cNvPicPr>
            <a:picLocks noChangeAspect="1" noChangeArrowheads="1"/>
          </p:cNvPicPr>
          <p:nvPr/>
        </p:nvPicPr>
        <p:blipFill>
          <a:blip r:embed="rId5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99319" y="3113855"/>
            <a:ext cx="1179273" cy="1141999"/>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2" descr="https://previews.123rf.com/images/jaaakworks/jaaakworks1708/jaaakworks170800080/84280579-cartoon-set-of-a-woman-doing-exercises-for-health-and-fitness.jpg">
            <a:extLst>
              <a:ext uri="{FF2B5EF4-FFF2-40B4-BE49-F238E27FC236}">
                <a16:creationId xmlns:a16="http://schemas.microsoft.com/office/drawing/2014/main" id="{86C5A51B-4620-4396-856B-23F917982BF8}"/>
              </a:ext>
            </a:extLst>
          </p:cNvPr>
          <p:cNvPicPr>
            <a:picLocks noChangeAspect="1" noChangeArrowheads="1"/>
          </p:cNvPicPr>
          <p:nvPr/>
        </p:nvPicPr>
        <p:blipFill rotWithShape="1">
          <a:blip r:embed="rId54">
            <a:clrChange>
              <a:clrFrom>
                <a:srgbClr val="FEFFDF"/>
              </a:clrFrom>
              <a:clrTo>
                <a:srgbClr val="FEFFDF">
                  <a:alpha val="0"/>
                </a:srgbClr>
              </a:clrTo>
            </a:clrChange>
            <a:extLst>
              <a:ext uri="{28A0092B-C50C-407E-A947-70E740481C1C}">
                <a14:useLocalDpi xmlns:a14="http://schemas.microsoft.com/office/drawing/2010/main" val="0"/>
              </a:ext>
            </a:extLst>
          </a:blip>
          <a:srcRect l="39952" t="38841" r="39767" b="37005"/>
          <a:stretch/>
        </p:blipFill>
        <p:spPr bwMode="auto">
          <a:xfrm>
            <a:off x="9074679" y="2091745"/>
            <a:ext cx="867479" cy="1034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61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Playground Rules template.potx" id="{3B94854C-D64B-49A7-87B3-EC3E7B77FEC7}" vid="{5DF654BC-1FD6-4744-81E4-6E2169EA85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Playground rules presentation</Template>
  <TotalTime>0</TotalTime>
  <Words>571</Words>
  <Application>Microsoft Office PowerPoint</Application>
  <PresentationFormat>Widescreen</PresentationFormat>
  <Paragraphs>125</Paragraphs>
  <Slides>13</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Corbel</vt:lpstr>
      <vt:lpstr>Franklin Gothic Medium</vt:lpstr>
      <vt:lpstr>Segoe UI</vt:lpstr>
      <vt:lpstr>Wingdings</vt:lpstr>
      <vt:lpstr>Banded</vt:lpstr>
      <vt:lpstr>PowerPoint Presentation</vt:lpstr>
      <vt:lpstr>ready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Nice 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2018-10-10T10:21:57Z</dcterms:created>
  <dcterms:modified xsi:type="dcterms:W3CDTF">2019-01-05T20:39:36Z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v-abdarl@microsoft.com</vt:lpwstr>
  </property>
  <property fmtid="{D5CDD505-2E9C-101B-9397-08002B2CF9AE}" pid="5" name="MSIP_Label_f42aa342-8706-4288-bd11-ebb85995028c_SetDate">
    <vt:lpwstr>2018-08-20T20:01:51.1186001Z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