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4" r:id="rId1"/>
  </p:sldMasterIdLst>
  <p:notesMasterIdLst>
    <p:notesMasterId r:id="rId15"/>
  </p:notesMasterIdLst>
  <p:sldIdLst>
    <p:sldId id="256" r:id="rId2"/>
    <p:sldId id="257" r:id="rId3"/>
    <p:sldId id="290" r:id="rId4"/>
    <p:sldId id="258" r:id="rId5"/>
    <p:sldId id="291" r:id="rId6"/>
    <p:sldId id="259" r:id="rId7"/>
    <p:sldId id="292" r:id="rId8"/>
    <p:sldId id="260" r:id="rId9"/>
    <p:sldId id="293" r:id="rId10"/>
    <p:sldId id="262" r:id="rId11"/>
    <p:sldId id="294" r:id="rId12"/>
    <p:sldId id="261" r:id="rId13"/>
    <p:sldId id="26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24CBC-D461-4ECA-A489-D3A30E0FB795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1351B-2C5D-457B-ABE5-B64DBC7BD4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0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can be changed to reflect your school’s specific rules.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04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*Change this verbiage to the language your school uses.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4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29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2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5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8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06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16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52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1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6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0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9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44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jpeg"/><Relationship Id="rId18" Type="http://schemas.openxmlformats.org/officeDocument/2006/relationships/image" Target="../media/image20.jpg"/><Relationship Id="rId26" Type="http://schemas.openxmlformats.org/officeDocument/2006/relationships/image" Target="../media/image25.jpeg"/><Relationship Id="rId39" Type="http://schemas.openxmlformats.org/officeDocument/2006/relationships/image" Target="../media/image31.jpeg"/><Relationship Id="rId3" Type="http://schemas.openxmlformats.org/officeDocument/2006/relationships/image" Target="../media/image9.png"/><Relationship Id="rId21" Type="http://schemas.openxmlformats.org/officeDocument/2006/relationships/image" Target="../media/image22.png"/><Relationship Id="rId34" Type="http://schemas.microsoft.com/office/2007/relationships/hdphoto" Target="../media/hdphoto11.wdp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17" Type="http://schemas.openxmlformats.org/officeDocument/2006/relationships/image" Target="../media/image19.jpeg"/><Relationship Id="rId25" Type="http://schemas.openxmlformats.org/officeDocument/2006/relationships/image" Target="../media/image24.tiff"/><Relationship Id="rId33" Type="http://schemas.openxmlformats.org/officeDocument/2006/relationships/image" Target="../media/image29.png"/><Relationship Id="rId38" Type="http://schemas.microsoft.com/office/2007/relationships/hdphoto" Target="../media/hdphoto14.wdp"/><Relationship Id="rId2" Type="http://schemas.openxmlformats.org/officeDocument/2006/relationships/image" Target="../media/image8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24" Type="http://schemas.microsoft.com/office/2007/relationships/hdphoto" Target="../media/hdphoto7.wdp"/><Relationship Id="rId32" Type="http://schemas.microsoft.com/office/2007/relationships/hdphoto" Target="../media/hdphoto10.wdp"/><Relationship Id="rId37" Type="http://schemas.openxmlformats.org/officeDocument/2006/relationships/image" Target="../media/image35.png"/><Relationship Id="rId40" Type="http://schemas.openxmlformats.org/officeDocument/2006/relationships/image" Target="../media/image30.jpeg"/><Relationship Id="rId5" Type="http://schemas.openxmlformats.org/officeDocument/2006/relationships/image" Target="../media/image10.jpg"/><Relationship Id="rId15" Type="http://schemas.openxmlformats.org/officeDocument/2006/relationships/image" Target="../media/image18.png"/><Relationship Id="rId23" Type="http://schemas.openxmlformats.org/officeDocument/2006/relationships/image" Target="../media/image23.png"/><Relationship Id="rId28" Type="http://schemas.microsoft.com/office/2007/relationships/hdphoto" Target="../media/hdphoto8.wdp"/><Relationship Id="rId36" Type="http://schemas.microsoft.com/office/2007/relationships/hdphoto" Target="../media/hdphoto12.wdp"/><Relationship Id="rId10" Type="http://schemas.openxmlformats.org/officeDocument/2006/relationships/image" Target="../media/image14.tiff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microsoft.com/office/2007/relationships/hdphoto" Target="../media/hdphoto6.wdp"/><Relationship Id="rId27" Type="http://schemas.openxmlformats.org/officeDocument/2006/relationships/image" Target="../media/image26.png"/><Relationship Id="rId30" Type="http://schemas.microsoft.com/office/2007/relationships/hdphoto" Target="../media/hdphoto9.wdp"/><Relationship Id="rId35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jpeg"/><Relationship Id="rId18" Type="http://schemas.openxmlformats.org/officeDocument/2006/relationships/image" Target="../media/image20.jpg"/><Relationship Id="rId26" Type="http://schemas.openxmlformats.org/officeDocument/2006/relationships/image" Target="../media/image25.jpeg"/><Relationship Id="rId3" Type="http://schemas.openxmlformats.org/officeDocument/2006/relationships/image" Target="../media/image9.png"/><Relationship Id="rId21" Type="http://schemas.openxmlformats.org/officeDocument/2006/relationships/image" Target="../media/image22.png"/><Relationship Id="rId34" Type="http://schemas.microsoft.com/office/2007/relationships/hdphoto" Target="../media/hdphoto11.wdp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17" Type="http://schemas.openxmlformats.org/officeDocument/2006/relationships/image" Target="../media/image19.jpeg"/><Relationship Id="rId25" Type="http://schemas.openxmlformats.org/officeDocument/2006/relationships/image" Target="../media/image24.tiff"/><Relationship Id="rId33" Type="http://schemas.openxmlformats.org/officeDocument/2006/relationships/image" Target="../media/image29.png"/><Relationship Id="rId2" Type="http://schemas.openxmlformats.org/officeDocument/2006/relationships/image" Target="../media/image8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24" Type="http://schemas.microsoft.com/office/2007/relationships/hdphoto" Target="../media/hdphoto7.wdp"/><Relationship Id="rId32" Type="http://schemas.microsoft.com/office/2007/relationships/hdphoto" Target="../media/hdphoto10.wdp"/><Relationship Id="rId5" Type="http://schemas.openxmlformats.org/officeDocument/2006/relationships/image" Target="../media/image10.jpg"/><Relationship Id="rId15" Type="http://schemas.openxmlformats.org/officeDocument/2006/relationships/image" Target="../media/image18.png"/><Relationship Id="rId23" Type="http://schemas.openxmlformats.org/officeDocument/2006/relationships/image" Target="../media/image23.png"/><Relationship Id="rId28" Type="http://schemas.microsoft.com/office/2007/relationships/hdphoto" Target="../media/hdphoto8.wdp"/><Relationship Id="rId10" Type="http://schemas.openxmlformats.org/officeDocument/2006/relationships/image" Target="../media/image14.tiff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microsoft.com/office/2007/relationships/hdphoto" Target="../media/hdphoto6.wdp"/><Relationship Id="rId27" Type="http://schemas.openxmlformats.org/officeDocument/2006/relationships/image" Target="../media/image26.png"/><Relationship Id="rId30" Type="http://schemas.microsoft.com/office/2007/relationships/hdphoto" Target="../media/hdphoto9.wdp"/><Relationship Id="rId35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jpeg"/><Relationship Id="rId18" Type="http://schemas.openxmlformats.org/officeDocument/2006/relationships/image" Target="../media/image20.jpg"/><Relationship Id="rId26" Type="http://schemas.openxmlformats.org/officeDocument/2006/relationships/image" Target="../media/image25.jpeg"/><Relationship Id="rId3" Type="http://schemas.openxmlformats.org/officeDocument/2006/relationships/image" Target="../media/image9.png"/><Relationship Id="rId21" Type="http://schemas.openxmlformats.org/officeDocument/2006/relationships/image" Target="../media/image22.png"/><Relationship Id="rId34" Type="http://schemas.microsoft.com/office/2007/relationships/hdphoto" Target="../media/hdphoto11.wdp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17" Type="http://schemas.openxmlformats.org/officeDocument/2006/relationships/image" Target="../media/image19.jpeg"/><Relationship Id="rId25" Type="http://schemas.openxmlformats.org/officeDocument/2006/relationships/image" Target="../media/image24.tiff"/><Relationship Id="rId33" Type="http://schemas.openxmlformats.org/officeDocument/2006/relationships/image" Target="../media/image29.png"/><Relationship Id="rId2" Type="http://schemas.openxmlformats.org/officeDocument/2006/relationships/image" Target="../media/image8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24" Type="http://schemas.microsoft.com/office/2007/relationships/hdphoto" Target="../media/hdphoto7.wdp"/><Relationship Id="rId32" Type="http://schemas.microsoft.com/office/2007/relationships/hdphoto" Target="../media/hdphoto10.wdp"/><Relationship Id="rId5" Type="http://schemas.openxmlformats.org/officeDocument/2006/relationships/image" Target="../media/image10.jpg"/><Relationship Id="rId15" Type="http://schemas.openxmlformats.org/officeDocument/2006/relationships/image" Target="../media/image18.png"/><Relationship Id="rId23" Type="http://schemas.openxmlformats.org/officeDocument/2006/relationships/image" Target="../media/image23.png"/><Relationship Id="rId28" Type="http://schemas.microsoft.com/office/2007/relationships/hdphoto" Target="../media/hdphoto8.wdp"/><Relationship Id="rId36" Type="http://schemas.openxmlformats.org/officeDocument/2006/relationships/image" Target="../media/image30.jpeg"/><Relationship Id="rId10" Type="http://schemas.openxmlformats.org/officeDocument/2006/relationships/image" Target="../media/image14.tiff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microsoft.com/office/2007/relationships/hdphoto" Target="../media/hdphoto6.wdp"/><Relationship Id="rId27" Type="http://schemas.openxmlformats.org/officeDocument/2006/relationships/image" Target="../media/image26.png"/><Relationship Id="rId30" Type="http://schemas.microsoft.com/office/2007/relationships/hdphoto" Target="../media/hdphoto9.wdp"/><Relationship Id="rId35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jpeg"/><Relationship Id="rId18" Type="http://schemas.openxmlformats.org/officeDocument/2006/relationships/image" Target="../media/image20.jpg"/><Relationship Id="rId26" Type="http://schemas.openxmlformats.org/officeDocument/2006/relationships/image" Target="../media/image25.jpeg"/><Relationship Id="rId3" Type="http://schemas.openxmlformats.org/officeDocument/2006/relationships/image" Target="../media/image9.png"/><Relationship Id="rId21" Type="http://schemas.openxmlformats.org/officeDocument/2006/relationships/image" Target="../media/image22.png"/><Relationship Id="rId34" Type="http://schemas.microsoft.com/office/2007/relationships/hdphoto" Target="../media/hdphoto11.wdp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17" Type="http://schemas.openxmlformats.org/officeDocument/2006/relationships/image" Target="../media/image19.jpeg"/><Relationship Id="rId25" Type="http://schemas.openxmlformats.org/officeDocument/2006/relationships/image" Target="../media/image24.tiff"/><Relationship Id="rId33" Type="http://schemas.openxmlformats.org/officeDocument/2006/relationships/image" Target="../media/image29.png"/><Relationship Id="rId38" Type="http://schemas.openxmlformats.org/officeDocument/2006/relationships/image" Target="../media/image30.jpeg"/><Relationship Id="rId2" Type="http://schemas.openxmlformats.org/officeDocument/2006/relationships/image" Target="../media/image8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24" Type="http://schemas.microsoft.com/office/2007/relationships/hdphoto" Target="../media/hdphoto7.wdp"/><Relationship Id="rId32" Type="http://schemas.microsoft.com/office/2007/relationships/hdphoto" Target="../media/hdphoto10.wdp"/><Relationship Id="rId37" Type="http://schemas.openxmlformats.org/officeDocument/2006/relationships/image" Target="../media/image31.jpeg"/><Relationship Id="rId5" Type="http://schemas.openxmlformats.org/officeDocument/2006/relationships/image" Target="../media/image10.jpg"/><Relationship Id="rId15" Type="http://schemas.openxmlformats.org/officeDocument/2006/relationships/image" Target="../media/image18.png"/><Relationship Id="rId23" Type="http://schemas.openxmlformats.org/officeDocument/2006/relationships/image" Target="../media/image23.png"/><Relationship Id="rId28" Type="http://schemas.microsoft.com/office/2007/relationships/hdphoto" Target="../media/hdphoto8.wdp"/><Relationship Id="rId36" Type="http://schemas.microsoft.com/office/2007/relationships/hdphoto" Target="../media/hdphoto12.wdp"/><Relationship Id="rId10" Type="http://schemas.openxmlformats.org/officeDocument/2006/relationships/image" Target="../media/image14.tiff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microsoft.com/office/2007/relationships/hdphoto" Target="../media/hdphoto6.wdp"/><Relationship Id="rId27" Type="http://schemas.openxmlformats.org/officeDocument/2006/relationships/image" Target="../media/image26.png"/><Relationship Id="rId30" Type="http://schemas.microsoft.com/office/2007/relationships/hdphoto" Target="../media/hdphoto9.wdp"/><Relationship Id="rId35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4.pn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jpeg"/><Relationship Id="rId18" Type="http://schemas.openxmlformats.org/officeDocument/2006/relationships/image" Target="../media/image20.jpg"/><Relationship Id="rId26" Type="http://schemas.openxmlformats.org/officeDocument/2006/relationships/image" Target="../media/image25.jpeg"/><Relationship Id="rId39" Type="http://schemas.openxmlformats.org/officeDocument/2006/relationships/image" Target="../media/image31.jpeg"/><Relationship Id="rId3" Type="http://schemas.openxmlformats.org/officeDocument/2006/relationships/image" Target="../media/image9.png"/><Relationship Id="rId21" Type="http://schemas.openxmlformats.org/officeDocument/2006/relationships/image" Target="../media/image22.png"/><Relationship Id="rId34" Type="http://schemas.microsoft.com/office/2007/relationships/hdphoto" Target="../media/hdphoto11.wdp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17" Type="http://schemas.openxmlformats.org/officeDocument/2006/relationships/image" Target="../media/image19.jpeg"/><Relationship Id="rId25" Type="http://schemas.openxmlformats.org/officeDocument/2006/relationships/image" Target="../media/image24.tiff"/><Relationship Id="rId33" Type="http://schemas.openxmlformats.org/officeDocument/2006/relationships/image" Target="../media/image29.png"/><Relationship Id="rId38" Type="http://schemas.microsoft.com/office/2007/relationships/hdphoto" Target="../media/hdphoto14.wdp"/><Relationship Id="rId2" Type="http://schemas.openxmlformats.org/officeDocument/2006/relationships/image" Target="../media/image8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24" Type="http://schemas.microsoft.com/office/2007/relationships/hdphoto" Target="../media/hdphoto7.wdp"/><Relationship Id="rId32" Type="http://schemas.microsoft.com/office/2007/relationships/hdphoto" Target="../media/hdphoto10.wdp"/><Relationship Id="rId37" Type="http://schemas.openxmlformats.org/officeDocument/2006/relationships/image" Target="../media/image35.png"/><Relationship Id="rId40" Type="http://schemas.openxmlformats.org/officeDocument/2006/relationships/image" Target="../media/image30.jpeg"/><Relationship Id="rId5" Type="http://schemas.openxmlformats.org/officeDocument/2006/relationships/image" Target="../media/image10.jpg"/><Relationship Id="rId15" Type="http://schemas.openxmlformats.org/officeDocument/2006/relationships/image" Target="../media/image18.png"/><Relationship Id="rId23" Type="http://schemas.openxmlformats.org/officeDocument/2006/relationships/image" Target="../media/image23.png"/><Relationship Id="rId28" Type="http://schemas.microsoft.com/office/2007/relationships/hdphoto" Target="../media/hdphoto8.wdp"/><Relationship Id="rId36" Type="http://schemas.microsoft.com/office/2007/relationships/hdphoto" Target="../media/hdphoto12.wdp"/><Relationship Id="rId10" Type="http://schemas.openxmlformats.org/officeDocument/2006/relationships/image" Target="../media/image14.tiff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microsoft.com/office/2007/relationships/hdphoto" Target="../media/hdphoto6.wdp"/><Relationship Id="rId27" Type="http://schemas.openxmlformats.org/officeDocument/2006/relationships/image" Target="../media/image26.png"/><Relationship Id="rId30" Type="http://schemas.microsoft.com/office/2007/relationships/hdphoto" Target="../media/hdphoto9.wdp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AD5C7947-07B3-4313-8E6A-7518B2DA4D05}"/>
              </a:ext>
            </a:extLst>
          </p:cNvPr>
          <p:cNvSpPr/>
          <p:nvPr/>
        </p:nvSpPr>
        <p:spPr>
          <a:xfrm>
            <a:off x="5042930" y="5327374"/>
            <a:ext cx="509731" cy="5035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5E9E7-F049-4409-BEB3-DBAA80E83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86" y="1209299"/>
            <a:ext cx="8673427" cy="132258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Week 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A2D7DD-5041-4C4D-A523-F870B27AD1D4}"/>
              </a:ext>
            </a:extLst>
          </p:cNvPr>
          <p:cNvSpPr/>
          <p:nvPr/>
        </p:nvSpPr>
        <p:spPr>
          <a:xfrm>
            <a:off x="3118967" y="2195013"/>
            <a:ext cx="59540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bg2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Hop &amp; Kick 2</a:t>
            </a:r>
          </a:p>
        </p:txBody>
      </p:sp>
      <p:pic>
        <p:nvPicPr>
          <p:cNvPr id="6" name="Picture 2" descr="Image result for cartoon kids hopping">
            <a:extLst>
              <a:ext uri="{FF2B5EF4-FFF2-40B4-BE49-F238E27FC236}">
                <a16:creationId xmlns:a16="http://schemas.microsoft.com/office/drawing/2014/main" id="{64B28F26-D744-4E22-A5CA-2A03D971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54" y="3155520"/>
            <a:ext cx="4680430" cy="351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rtoon kids hopping">
            <a:extLst>
              <a:ext uri="{FF2B5EF4-FFF2-40B4-BE49-F238E27FC236}">
                <a16:creationId xmlns:a16="http://schemas.microsoft.com/office/drawing/2014/main" id="{1E047C73-34D2-4220-A259-FB21FED50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0"/>
          <a:stretch/>
        </p:blipFill>
        <p:spPr bwMode="auto">
          <a:xfrm>
            <a:off x="384313" y="3264847"/>
            <a:ext cx="2381526" cy="340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artoon kids kicking a football">
            <a:extLst>
              <a:ext uri="{FF2B5EF4-FFF2-40B4-BE49-F238E27FC236}">
                <a16:creationId xmlns:a16="http://schemas.microsoft.com/office/drawing/2014/main" id="{D5E9A6DE-AAC6-439A-B50E-616B05BC9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095" y="3517600"/>
            <a:ext cx="2173186" cy="310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artoon kids kicking a gaelic football">
            <a:extLst>
              <a:ext uri="{FF2B5EF4-FFF2-40B4-BE49-F238E27FC236}">
                <a16:creationId xmlns:a16="http://schemas.microsoft.com/office/drawing/2014/main" id="{5EE71BB6-57C5-4953-911C-F850CE3EF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 r="55704" b="29886"/>
          <a:stretch/>
        </p:blipFill>
        <p:spPr bwMode="auto">
          <a:xfrm>
            <a:off x="3541160" y="3594980"/>
            <a:ext cx="2182675" cy="323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9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208209" y="360542"/>
            <a:ext cx="11374190" cy="8996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Continuous jumping!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81E876-9D0B-43B5-BCAB-4B7796D32A71}"/>
              </a:ext>
            </a:extLst>
          </p:cNvPr>
          <p:cNvSpPr txBox="1"/>
          <p:nvPr/>
        </p:nvSpPr>
        <p:spPr>
          <a:xfrm>
            <a:off x="5230695" y="1260181"/>
            <a:ext cx="64007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Balance on one leg just like a flamingo!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Start hopping using your arms for balance.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When your teacher calls out what direction to jump, turn and hop that way until they say stop!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Got that? Then you can try it on the other leg, jumping as high as you can, jumping as far as you can or just doing loads of tiny jumps!</a:t>
            </a:r>
          </a:p>
          <a:p>
            <a:endParaRPr lang="en-GB" sz="2400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Try them all and see the difference!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0A1258-64A2-451F-8ECF-5185EF92051C}"/>
              </a:ext>
            </a:extLst>
          </p:cNvPr>
          <p:cNvGrpSpPr/>
          <p:nvPr/>
        </p:nvGrpSpPr>
        <p:grpSpPr>
          <a:xfrm>
            <a:off x="1035771" y="1672918"/>
            <a:ext cx="3151915" cy="4582108"/>
            <a:chOff x="730972" y="895316"/>
            <a:chExt cx="2346392" cy="3617808"/>
          </a:xfrm>
        </p:grpSpPr>
        <p:pic>
          <p:nvPicPr>
            <p:cNvPr id="16" name="Picture 15" descr="cartoon-flamingo-8.gif">
              <a:extLst>
                <a:ext uri="{FF2B5EF4-FFF2-40B4-BE49-F238E27FC236}">
                  <a16:creationId xmlns:a16="http://schemas.microsoft.com/office/drawing/2014/main" id="{CC17680D-9814-436A-9E2F-84D6FE4BC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00" b="94500" l="11143" r="89429">
                          <a14:foregroundMark x1="41429" y1="7500" x2="44857" y2="16750"/>
                          <a14:foregroundMark x1="31429" y1="8750" x2="29714" y2="13250"/>
                          <a14:foregroundMark x1="21429" y1="20750" x2="27714" y2="23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3" t="3067" r="10405" b="4855"/>
            <a:stretch/>
          </p:blipFill>
          <p:spPr>
            <a:xfrm>
              <a:off x="730972" y="895316"/>
              <a:ext cx="2346392" cy="3161015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BD0869-B39B-4934-BCA8-EB0DDB0B15F0}"/>
                </a:ext>
              </a:extLst>
            </p:cNvPr>
            <p:cNvCxnSpPr/>
            <p:nvPr/>
          </p:nvCxnSpPr>
          <p:spPr>
            <a:xfrm>
              <a:off x="977675" y="3882749"/>
              <a:ext cx="1425395" cy="63037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28D8FA5-1E3B-4A68-9228-2B8A908920CA}"/>
                </a:ext>
              </a:extLst>
            </p:cNvPr>
            <p:cNvCxnSpPr/>
            <p:nvPr/>
          </p:nvCxnSpPr>
          <p:spPr>
            <a:xfrm flipV="1">
              <a:off x="858891" y="4056331"/>
              <a:ext cx="1617276" cy="23462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BA6524D4-E128-4F69-B045-616154428FEC}"/>
              </a:ext>
            </a:extLst>
          </p:cNvPr>
          <p:cNvSpPr/>
          <p:nvPr/>
        </p:nvSpPr>
        <p:spPr>
          <a:xfrm>
            <a:off x="4451140" y="1155776"/>
            <a:ext cx="6400799" cy="4198101"/>
          </a:xfrm>
          <a:prstGeom prst="cloudCallout">
            <a:avLst>
              <a:gd name="adj1" fmla="val -50076"/>
              <a:gd name="adj2" fmla="val 615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Lets do an experiment too! Sit quietly for 1min and count how many times you breath!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(Your teacher can time it for you)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Don’t forget to write down your answer….you will need it soon!</a:t>
            </a: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8FEF536B-A4B6-415D-BDAC-E4F92A56D183}"/>
              </a:ext>
            </a:extLst>
          </p:cNvPr>
          <p:cNvSpPr/>
          <p:nvPr/>
        </p:nvSpPr>
        <p:spPr>
          <a:xfrm>
            <a:off x="861391" y="704172"/>
            <a:ext cx="9676402" cy="5894484"/>
          </a:xfrm>
          <a:prstGeom prst="doubleWave">
            <a:avLst/>
          </a:prstGeom>
          <a:solidFill>
            <a:schemeClr val="bg2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Great work! </a:t>
            </a:r>
          </a:p>
          <a:p>
            <a:pPr algn="ctr"/>
            <a:endParaRPr lang="en-GB" sz="24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You guys are excellent jumpers! </a:t>
            </a:r>
          </a:p>
          <a:p>
            <a:pPr algn="ctr"/>
            <a:endParaRPr lang="en-GB" sz="24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Remember when you counted your breaths before? Here is what we’re going to do with it!</a:t>
            </a:r>
          </a:p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When your teacher says go, jump on one leg as many times as you can for 1min!</a:t>
            </a:r>
          </a:p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When the teacher says stop, count how many breaths you take now for another minute!</a:t>
            </a:r>
          </a:p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Did it change?</a:t>
            </a:r>
          </a:p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Why do you think this is?</a:t>
            </a:r>
          </a:p>
        </p:txBody>
      </p:sp>
    </p:spTree>
    <p:extLst>
      <p:ext uri="{BB962C8B-B14F-4D97-AF65-F5344CB8AC3E}">
        <p14:creationId xmlns:p14="http://schemas.microsoft.com/office/powerpoint/2010/main" val="24614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FA284C-2978-4F24-961B-B064605A4F73}"/>
              </a:ext>
            </a:extLst>
          </p:cNvPr>
          <p:cNvSpPr txBox="1"/>
          <p:nvPr/>
        </p:nvSpPr>
        <p:spPr>
          <a:xfrm>
            <a:off x="3745092" y="5556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Y</a:t>
            </a:r>
          </a:p>
        </p:txBody>
      </p:sp>
      <p:pic>
        <p:nvPicPr>
          <p:cNvPr id="70" name="Picture 69" descr="Kangaroo.jpg">
            <a:extLst>
              <a:ext uri="{FF2B5EF4-FFF2-40B4-BE49-F238E27FC236}">
                <a16:creationId xmlns:a16="http://schemas.microsoft.com/office/drawing/2014/main" id="{A0F26F6E-5402-49CE-BBA6-0D0B211FE7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12" b="98475" l="7119" r="98814">
                        <a14:foregroundMark x1="41186" y1="91017" x2="41186" y2="91017"/>
                        <a14:foregroundMark x1="46949" y1="86780" x2="46949" y2="86780"/>
                        <a14:foregroundMark x1="77458" y1="86780" x2="77458" y2="86780"/>
                        <a14:foregroundMark x1="82712" y1="86441" x2="82712" y2="86441"/>
                        <a14:foregroundMark x1="93051" y1="86271" x2="93051" y2="86271"/>
                        <a14:foregroundMark x1="17797" y1="84068" x2="25085" y2="83390"/>
                        <a14:foregroundMark x1="7119" y1="91017" x2="14576" y2="95424"/>
                        <a14:foregroundMark x1="18644" y1="89661" x2="69492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8" y="1055097"/>
            <a:ext cx="985197" cy="985197"/>
          </a:xfrm>
          <a:prstGeom prst="rect">
            <a:avLst/>
          </a:prstGeom>
        </p:spPr>
      </p:pic>
      <p:pic>
        <p:nvPicPr>
          <p:cNvPr id="71" name="Picture 70" descr="Dog squat.jpg">
            <a:extLst>
              <a:ext uri="{FF2B5EF4-FFF2-40B4-BE49-F238E27FC236}">
                <a16:creationId xmlns:a16="http://schemas.microsoft.com/office/drawing/2014/main" id="{4B715DCC-1CD6-44B0-8E2E-9E745AE0B29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69692" y1="56906" x2="72231" y2="66763"/>
                        <a14:foregroundMark x1="59154" y1="77986" x2="78923" y2="77770"/>
                        <a14:foregroundMark x1="65615" y1="57626" x2="74846" y2="60504"/>
                        <a14:foregroundMark x1="78692" y1="19784" x2="81231" y2="15683"/>
                        <a14:foregroundMark x1="80462" y1="23165" x2="84846" y2="20719"/>
                        <a14:foregroundMark x1="67615" y1="51151" x2="67615" y2="51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7" t="13548" r="6736" b="17688"/>
          <a:stretch/>
        </p:blipFill>
        <p:spPr>
          <a:xfrm>
            <a:off x="5101554" y="2144224"/>
            <a:ext cx="638584" cy="9851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CFF0040-7C0A-4F83-9E71-05BE008151E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36415" y="3307447"/>
            <a:ext cx="793479" cy="833173"/>
          </a:xfrm>
          <a:prstGeom prst="rect">
            <a:avLst/>
          </a:prstGeom>
        </p:spPr>
      </p:pic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F2FE2F17-C1F3-46BE-A1AB-ABBED3257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6692" r="8501" b="8657"/>
          <a:stretch/>
        </p:blipFill>
        <p:spPr bwMode="auto">
          <a:xfrm>
            <a:off x="4915178" y="4341642"/>
            <a:ext cx="1003616" cy="98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Image result for go noodle">
            <a:extLst>
              <a:ext uri="{FF2B5EF4-FFF2-40B4-BE49-F238E27FC236}">
                <a16:creationId xmlns:a16="http://schemas.microsoft.com/office/drawing/2014/main" id="{C60490BC-106C-4570-9652-918E4A483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43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D5F78A6-44EA-4F89-A12E-32DD53F82964}"/>
              </a:ext>
            </a:extLst>
          </p:cNvPr>
          <p:cNvSpPr txBox="1"/>
          <p:nvPr/>
        </p:nvSpPr>
        <p:spPr>
          <a:xfrm>
            <a:off x="5155885" y="6146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S</a:t>
            </a:r>
          </a:p>
        </p:txBody>
      </p:sp>
      <p:pic>
        <p:nvPicPr>
          <p:cNvPr id="75" name="Picture 74" descr="stock-vector-cartoon-a-man-and-a-woman-doing-squat-workout-together-284159501.jpg">
            <a:extLst>
              <a:ext uri="{FF2B5EF4-FFF2-40B4-BE49-F238E27FC236}">
                <a16:creationId xmlns:a16="http://schemas.microsoft.com/office/drawing/2014/main" id="{0F631A60-C77B-45F9-BF94-7996FFD2A38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86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22070" b="19108"/>
          <a:stretch/>
        </p:blipFill>
        <p:spPr>
          <a:xfrm>
            <a:off x="6490925" y="1055097"/>
            <a:ext cx="798758" cy="9700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6" name="Picture 75" descr="Squat Jump.jpg">
            <a:extLst>
              <a:ext uri="{FF2B5EF4-FFF2-40B4-BE49-F238E27FC236}">
                <a16:creationId xmlns:a16="http://schemas.microsoft.com/office/drawing/2014/main" id="{9B154863-2690-4EC5-8CC2-5CDB0A9B6C6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813" b="80000" l="9400" r="89267">
                        <a14:foregroundMark x1="79933" y1="23438" x2="67800" y2="68563"/>
                        <a14:foregroundMark x1="69600" y1="70438" x2="67000" y2="68000"/>
                        <a14:foregroundMark x1="11400" y1="42000" x2="15600" y2="40688"/>
                        <a14:foregroundMark x1="9400" y1="36375" x2="13800" y2="37688"/>
                        <a14:foregroundMark x1="39400" y1="39938" x2="40400" y2="45188"/>
                        <a14:foregroundMark x1="33400" y1="40500" x2="33400" y2="44250"/>
                        <a14:foregroundMark x1="27600" y1="76063" x2="38800" y2="7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5" t="12866" r="8248" b="17554"/>
          <a:stretch/>
        </p:blipFill>
        <p:spPr>
          <a:xfrm>
            <a:off x="6150019" y="2117287"/>
            <a:ext cx="1181823" cy="1035127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1C8B61BD-0A59-46A8-A7BF-D1DA4141B519}"/>
              </a:ext>
            </a:extLst>
          </p:cNvPr>
          <p:cNvGrpSpPr/>
          <p:nvPr/>
        </p:nvGrpSpPr>
        <p:grpSpPr>
          <a:xfrm>
            <a:off x="6352156" y="4273381"/>
            <a:ext cx="880214" cy="1004718"/>
            <a:chOff x="529955" y="913588"/>
            <a:chExt cx="1964486" cy="3124471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64FCB0F-69ED-4A46-8C7C-BD7BF7A443D4}"/>
                </a:ext>
              </a:extLst>
            </p:cNvPr>
            <p:cNvSpPr/>
            <p:nvPr/>
          </p:nvSpPr>
          <p:spPr>
            <a:xfrm>
              <a:off x="685286" y="3745710"/>
              <a:ext cx="1662961" cy="29234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80" name="Picture 79" descr="Continued Jump.jpg">
              <a:extLst>
                <a:ext uri="{FF2B5EF4-FFF2-40B4-BE49-F238E27FC236}">
                  <a16:creationId xmlns:a16="http://schemas.microsoft.com/office/drawing/2014/main" id="{62035C73-A28F-470D-BEF6-4469DCCFD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149" b="90000" l="4889" r="90000">
                          <a14:foregroundMark x1="8222" y1="30851" x2="10000" y2="31915"/>
                          <a14:foregroundMark x1="17333" y1="17021" x2="22889" y2="20213"/>
                          <a14:foregroundMark x1="21333" y1="13404" x2="24000" y2="16383"/>
                          <a14:foregroundMark x1="19333" y1="74468" x2="27778" y2="59362"/>
                          <a14:foregroundMark x1="7556" y1="26383" x2="38000" y2="24255"/>
                          <a14:backgroundMark x1="62667" y1="19362" x2="78667" y2="731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9875" r="43770" b="20684"/>
            <a:stretch/>
          </p:blipFill>
          <p:spPr>
            <a:xfrm>
              <a:off x="529955" y="913588"/>
              <a:ext cx="1964486" cy="2695084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39EF202-13D4-4766-9CBA-6A6FB2F573EA}"/>
                </a:ext>
              </a:extLst>
            </p:cNvPr>
            <p:cNvCxnSpPr/>
            <p:nvPr/>
          </p:nvCxnSpPr>
          <p:spPr>
            <a:xfrm flipH="1">
              <a:off x="1361435" y="3517314"/>
              <a:ext cx="91371" cy="274076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0B33B62-2BC7-4330-BBA6-B215E308CB5F}"/>
                </a:ext>
              </a:extLst>
            </p:cNvPr>
            <p:cNvCxnSpPr/>
            <p:nvPr/>
          </p:nvCxnSpPr>
          <p:spPr>
            <a:xfrm>
              <a:off x="1727028" y="3517314"/>
              <a:ext cx="188842" cy="271210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E5EE56B-BD12-44AC-A6F5-7FC3568802CC}"/>
                </a:ext>
              </a:extLst>
            </p:cNvPr>
            <p:cNvCxnSpPr/>
            <p:nvPr/>
          </p:nvCxnSpPr>
          <p:spPr>
            <a:xfrm flipH="1">
              <a:off x="1142143" y="3517314"/>
              <a:ext cx="103783" cy="274076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CB027F8-BB71-4716-865C-8DF30B3E0607}"/>
                </a:ext>
              </a:extLst>
            </p:cNvPr>
            <p:cNvCxnSpPr/>
            <p:nvPr/>
          </p:nvCxnSpPr>
          <p:spPr>
            <a:xfrm>
              <a:off x="1544178" y="3517314"/>
              <a:ext cx="91371" cy="389977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5" name="Picture 2" descr="Image result for go noodle">
            <a:extLst>
              <a:ext uri="{FF2B5EF4-FFF2-40B4-BE49-F238E27FC236}">
                <a16:creationId xmlns:a16="http://schemas.microsoft.com/office/drawing/2014/main" id="{CAEC3B4C-D8E5-4E9A-BD0B-2EF70FD17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22" y="570663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D08F3B46-B024-4D1D-9047-48EFD6A0AE2B}"/>
              </a:ext>
            </a:extLst>
          </p:cNvPr>
          <p:cNvSpPr txBox="1"/>
          <p:nvPr/>
        </p:nvSpPr>
        <p:spPr>
          <a:xfrm>
            <a:off x="6594313" y="61464"/>
            <a:ext cx="329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I</a:t>
            </a:r>
          </a:p>
        </p:txBody>
      </p:sp>
      <p:pic>
        <p:nvPicPr>
          <p:cNvPr id="87" name="Picture 86" descr="Single Arm Row.jpg">
            <a:extLst>
              <a:ext uri="{FF2B5EF4-FFF2-40B4-BE49-F238E27FC236}">
                <a16:creationId xmlns:a16="http://schemas.microsoft.com/office/drawing/2014/main" id="{FA49D60E-70C7-4BA5-AEDC-EFBFE0664D8C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62375" b="88188" l="66867" r="92467">
                        <a14:foregroundMark x1="72667" y1="82000" x2="87067" y2="82188"/>
                        <a14:foregroundMark x1="71867" y1="82250" x2="71867" y2="8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60715" r="6108" b="15011"/>
          <a:stretch/>
        </p:blipFill>
        <p:spPr>
          <a:xfrm>
            <a:off x="7660801" y="1067275"/>
            <a:ext cx="985197" cy="945645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59AB7950-F57D-42DA-BC40-9C497D749377}"/>
              </a:ext>
            </a:extLst>
          </p:cNvPr>
          <p:cNvGrpSpPr/>
          <p:nvPr/>
        </p:nvGrpSpPr>
        <p:grpSpPr>
          <a:xfrm>
            <a:off x="7753579" y="3266376"/>
            <a:ext cx="793479" cy="879864"/>
            <a:chOff x="685286" y="0"/>
            <a:chExt cx="1946212" cy="2533548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36E9C5F-15EE-4883-900F-9393DE161839}"/>
                </a:ext>
              </a:extLst>
            </p:cNvPr>
            <p:cNvSpPr/>
            <p:nvPr/>
          </p:nvSpPr>
          <p:spPr>
            <a:xfrm>
              <a:off x="685286" y="2294764"/>
              <a:ext cx="1946212" cy="214693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91" name="Picture 90" descr="Hop to single leg row 2.jpg">
              <a:extLst>
                <a:ext uri="{FF2B5EF4-FFF2-40B4-BE49-F238E27FC236}">
                  <a16:creationId xmlns:a16="http://schemas.microsoft.com/office/drawing/2014/main" id="{E09FBB7D-6E36-4E32-BD91-E3C96042F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35319" b="59362" l="8889" r="32889">
                          <a14:foregroundMark x1="25556" y1="41277" x2="25556" y2="427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7" t="34449" r="71636" b="40001"/>
            <a:stretch/>
          </p:blipFill>
          <p:spPr>
            <a:xfrm>
              <a:off x="922851" y="0"/>
              <a:ext cx="1434533" cy="2357057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886C51F-4887-47CC-A628-E43A7C577FDA}"/>
                </a:ext>
              </a:extLst>
            </p:cNvPr>
            <p:cNvCxnSpPr/>
            <p:nvPr/>
          </p:nvCxnSpPr>
          <p:spPr>
            <a:xfrm flipH="1">
              <a:off x="1681235" y="2294764"/>
              <a:ext cx="72648" cy="214693"/>
            </a:xfrm>
            <a:prstGeom prst="line">
              <a:avLst/>
            </a:prstGeom>
            <a:ln w="3175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82E539B-A7DA-4C8F-94D7-91476181D180}"/>
                </a:ext>
              </a:extLst>
            </p:cNvPr>
            <p:cNvCxnSpPr/>
            <p:nvPr/>
          </p:nvCxnSpPr>
          <p:spPr>
            <a:xfrm>
              <a:off x="1851461" y="2305558"/>
              <a:ext cx="0" cy="203899"/>
            </a:xfrm>
            <a:prstGeom prst="line">
              <a:avLst/>
            </a:prstGeom>
            <a:ln w="3175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1A38D803-F854-4CC3-9F49-C9C1807A21B2}"/>
                </a:ext>
              </a:extLst>
            </p:cNvPr>
            <p:cNvCxnSpPr/>
            <p:nvPr/>
          </p:nvCxnSpPr>
          <p:spPr>
            <a:xfrm>
              <a:off x="1959587" y="2305558"/>
              <a:ext cx="70272" cy="227990"/>
            </a:xfrm>
            <a:prstGeom prst="line">
              <a:avLst/>
            </a:prstGeom>
            <a:ln w="3175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11539F0-294E-44BA-A194-D6B67774725F}"/>
              </a:ext>
            </a:extLst>
          </p:cNvPr>
          <p:cNvGrpSpPr/>
          <p:nvPr/>
        </p:nvGrpSpPr>
        <p:grpSpPr>
          <a:xfrm>
            <a:off x="7801730" y="4400918"/>
            <a:ext cx="715803" cy="866643"/>
            <a:chOff x="730972" y="895316"/>
            <a:chExt cx="2346392" cy="3617808"/>
          </a:xfrm>
        </p:grpSpPr>
        <p:pic>
          <p:nvPicPr>
            <p:cNvPr id="96" name="Picture 95" descr="cartoon-flamingo-8.gif">
              <a:extLst>
                <a:ext uri="{FF2B5EF4-FFF2-40B4-BE49-F238E27FC236}">
                  <a16:creationId xmlns:a16="http://schemas.microsoft.com/office/drawing/2014/main" id="{5966D592-67FF-4690-9A7B-D4741D536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4000" b="94500" l="11143" r="89429">
                          <a14:foregroundMark x1="41429" y1="7500" x2="44857" y2="16750"/>
                          <a14:foregroundMark x1="31429" y1="8750" x2="29714" y2="13250"/>
                          <a14:foregroundMark x1="21429" y1="20750" x2="27714" y2="23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3" t="3067" r="10405" b="4855"/>
            <a:stretch/>
          </p:blipFill>
          <p:spPr>
            <a:xfrm>
              <a:off x="730972" y="895316"/>
              <a:ext cx="2346392" cy="3161015"/>
            </a:xfrm>
            <a:prstGeom prst="rect">
              <a:avLst/>
            </a:prstGeom>
          </p:spPr>
        </p:pic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2451D83-A485-491F-9BBF-F8C5FD9B54A2}"/>
                </a:ext>
              </a:extLst>
            </p:cNvPr>
            <p:cNvCxnSpPr/>
            <p:nvPr/>
          </p:nvCxnSpPr>
          <p:spPr>
            <a:xfrm>
              <a:off x="977675" y="3882749"/>
              <a:ext cx="1425395" cy="63037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550999A-4D84-4012-A12D-4C9662634F29}"/>
                </a:ext>
              </a:extLst>
            </p:cNvPr>
            <p:cNvCxnSpPr/>
            <p:nvPr/>
          </p:nvCxnSpPr>
          <p:spPr>
            <a:xfrm flipV="1">
              <a:off x="858891" y="4056331"/>
              <a:ext cx="1617276" cy="23462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9" name="Picture 2" descr="Image result for go noodle">
            <a:extLst>
              <a:ext uri="{FF2B5EF4-FFF2-40B4-BE49-F238E27FC236}">
                <a16:creationId xmlns:a16="http://schemas.microsoft.com/office/drawing/2014/main" id="{D1D6FC01-D62E-4CA6-80BE-71F43B8EE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95" y="5706630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5D8D84CB-806A-4633-8C21-88D2B0252D4E}"/>
              </a:ext>
            </a:extLst>
          </p:cNvPr>
          <p:cNvSpPr txBox="1"/>
          <p:nvPr/>
        </p:nvSpPr>
        <p:spPr>
          <a:xfrm>
            <a:off x="8006827" y="68681"/>
            <a:ext cx="329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C</a:t>
            </a:r>
          </a:p>
        </p:txBody>
      </p:sp>
      <p:pic>
        <p:nvPicPr>
          <p:cNvPr id="102" name="Picture 4" descr="Image result for cartoon side lunge">
            <a:extLst>
              <a:ext uri="{FF2B5EF4-FFF2-40B4-BE49-F238E27FC236}">
                <a16:creationId xmlns:a16="http://schemas.microsoft.com/office/drawing/2014/main" id="{71A894F0-3C00-48B7-BC5E-FBC48CC5D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243" y="2144224"/>
            <a:ext cx="1194377" cy="103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0" descr="Image result for cartoon thinking">
            <a:extLst>
              <a:ext uri="{FF2B5EF4-FFF2-40B4-BE49-F238E27FC236}">
                <a16:creationId xmlns:a16="http://schemas.microsoft.com/office/drawing/2014/main" id="{74049144-3059-4BDA-BE2F-80F21F0D3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425" y="3131382"/>
            <a:ext cx="1179273" cy="11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53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E0F0-60AC-4B82-BE5E-8538C5B73CEF}"/>
              </a:ext>
            </a:extLst>
          </p:cNvPr>
          <p:cNvSpPr txBox="1">
            <a:spLocks/>
          </p:cNvSpPr>
          <p:nvPr/>
        </p:nvSpPr>
        <p:spPr>
          <a:xfrm>
            <a:off x="-122884" y="45857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149CF0CD-9F7A-4D88-89D7-58DB26006D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0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744E-E582-436C-B0CB-6C5B6DCD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191" y="2534175"/>
            <a:ext cx="6150921" cy="899639"/>
          </a:xfrm>
        </p:spPr>
        <p:txBody>
          <a:bodyPr>
            <a:noAutofit/>
          </a:bodyPr>
          <a:lstStyle/>
          <a:p>
            <a:r>
              <a:rPr lang="en-US" sz="8000" dirty="0">
                <a:latin typeface="Franklin Gothic Medium" panose="020B0603020102020204" pitchFamily="34" charset="0"/>
                <a:cs typeface="Segoe UI" panose="020B0502040204020203" pitchFamily="34" charset="0"/>
              </a:rPr>
              <a:t>Nice Work!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68B450-10A8-4773-91FF-CA0D0DFF1085}"/>
              </a:ext>
            </a:extLst>
          </p:cNvPr>
          <p:cNvSpPr txBox="1">
            <a:spLocks/>
          </p:cNvSpPr>
          <p:nvPr/>
        </p:nvSpPr>
        <p:spPr>
          <a:xfrm>
            <a:off x="-103834" y="71892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dirty="0">
              <a:solidFill>
                <a:schemeClr val="accent1"/>
              </a:solidFill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5630B-69FA-4067-84E1-3DB13D68DE46}"/>
              </a:ext>
            </a:extLst>
          </p:cNvPr>
          <p:cNvSpPr txBox="1">
            <a:spLocks/>
          </p:cNvSpPr>
          <p:nvPr/>
        </p:nvSpPr>
        <p:spPr>
          <a:xfrm>
            <a:off x="5232400" y="5140748"/>
            <a:ext cx="6796090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dirty="0">
              <a:solidFill>
                <a:schemeClr val="accent1"/>
              </a:solidFill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83BD9CAD-6937-474E-A098-3C29098B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65" y="3727174"/>
            <a:ext cx="4174435" cy="313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artoon 2 kids high fiving">
            <a:extLst>
              <a:ext uri="{FF2B5EF4-FFF2-40B4-BE49-F238E27FC236}">
                <a16:creationId xmlns:a16="http://schemas.microsoft.com/office/drawing/2014/main" id="{490E46AB-457C-4AAB-89C9-7152CB3BE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878" y="-551622"/>
            <a:ext cx="4278796" cy="427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onfetti">
            <a:extLst>
              <a:ext uri="{FF2B5EF4-FFF2-40B4-BE49-F238E27FC236}">
                <a16:creationId xmlns:a16="http://schemas.microsoft.com/office/drawing/2014/main" id="{555DFF67-F052-418A-A75B-EAFAB628B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0" y="0"/>
            <a:ext cx="12078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343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744E-E582-436C-B0CB-6C5B6DCD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0888" y="2534175"/>
            <a:ext cx="5490224" cy="899639"/>
          </a:xfrm>
        </p:spPr>
        <p:txBody>
          <a:bodyPr>
            <a:noAutofit/>
          </a:bodyPr>
          <a:lstStyle/>
          <a:p>
            <a:r>
              <a:rPr lang="en-US" sz="8000" dirty="0">
                <a:latin typeface="Franklin Gothic Medium" panose="020B0603020102020204" pitchFamily="34" charset="0"/>
                <a:cs typeface="Segoe UI" panose="020B0502040204020203" pitchFamily="34" charset="0"/>
              </a:rPr>
              <a:t>ready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68B450-10A8-4773-91FF-CA0D0DFF1085}"/>
              </a:ext>
            </a:extLst>
          </p:cNvPr>
          <p:cNvSpPr txBox="1">
            <a:spLocks/>
          </p:cNvSpPr>
          <p:nvPr/>
        </p:nvSpPr>
        <p:spPr>
          <a:xfrm>
            <a:off x="-103834" y="71892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accent1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Are you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5630B-69FA-4067-84E1-3DB13D68DE46}"/>
              </a:ext>
            </a:extLst>
          </p:cNvPr>
          <p:cNvSpPr txBox="1">
            <a:spLocks/>
          </p:cNvSpPr>
          <p:nvPr/>
        </p:nvSpPr>
        <p:spPr>
          <a:xfrm>
            <a:off x="5232400" y="5140748"/>
            <a:ext cx="6796090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accent1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For activity?</a:t>
            </a:r>
          </a:p>
        </p:txBody>
      </p:sp>
      <p:pic>
        <p:nvPicPr>
          <p:cNvPr id="2050" name="Picture 2" descr="Image result for are you ready">
            <a:extLst>
              <a:ext uri="{FF2B5EF4-FFF2-40B4-BE49-F238E27FC236}">
                <a16:creationId xmlns:a16="http://schemas.microsoft.com/office/drawing/2014/main" id="{F1369DB3-9370-460F-B20F-F7B051CF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8" y="4616661"/>
            <a:ext cx="43815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re you ready">
            <a:extLst>
              <a:ext uri="{FF2B5EF4-FFF2-40B4-BE49-F238E27FC236}">
                <a16:creationId xmlns:a16="http://schemas.microsoft.com/office/drawing/2014/main" id="{057EC00E-AF19-447C-A929-B7B0F742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89" y="255896"/>
            <a:ext cx="3907248" cy="227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402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FA284C-2978-4F24-961B-B064605A4F73}"/>
              </a:ext>
            </a:extLst>
          </p:cNvPr>
          <p:cNvSpPr txBox="1"/>
          <p:nvPr/>
        </p:nvSpPr>
        <p:spPr>
          <a:xfrm>
            <a:off x="3745092" y="5556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Y</a:t>
            </a:r>
          </a:p>
        </p:txBody>
      </p:sp>
      <p:pic>
        <p:nvPicPr>
          <p:cNvPr id="70" name="Picture 69" descr="Kangaroo.jpg">
            <a:extLst>
              <a:ext uri="{FF2B5EF4-FFF2-40B4-BE49-F238E27FC236}">
                <a16:creationId xmlns:a16="http://schemas.microsoft.com/office/drawing/2014/main" id="{A0F26F6E-5402-49CE-BBA6-0D0B211FE7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12" b="98475" l="7119" r="98814">
                        <a14:foregroundMark x1="41186" y1="91017" x2="41186" y2="91017"/>
                        <a14:foregroundMark x1="46949" y1="86780" x2="46949" y2="86780"/>
                        <a14:foregroundMark x1="77458" y1="86780" x2="77458" y2="86780"/>
                        <a14:foregroundMark x1="82712" y1="86441" x2="82712" y2="86441"/>
                        <a14:foregroundMark x1="93051" y1="86271" x2="93051" y2="86271"/>
                        <a14:foregroundMark x1="17797" y1="84068" x2="25085" y2="83390"/>
                        <a14:foregroundMark x1="7119" y1="91017" x2="14576" y2="95424"/>
                        <a14:foregroundMark x1="18644" y1="89661" x2="69492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8" y="1055097"/>
            <a:ext cx="985197" cy="985197"/>
          </a:xfrm>
          <a:prstGeom prst="rect">
            <a:avLst/>
          </a:prstGeom>
        </p:spPr>
      </p:pic>
      <p:pic>
        <p:nvPicPr>
          <p:cNvPr id="71" name="Picture 70" descr="Dog squat.jpg">
            <a:extLst>
              <a:ext uri="{FF2B5EF4-FFF2-40B4-BE49-F238E27FC236}">
                <a16:creationId xmlns:a16="http://schemas.microsoft.com/office/drawing/2014/main" id="{4B715DCC-1CD6-44B0-8E2E-9E745AE0B29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69692" y1="56906" x2="72231" y2="66763"/>
                        <a14:foregroundMark x1="59154" y1="77986" x2="78923" y2="77770"/>
                        <a14:foregroundMark x1="65615" y1="57626" x2="74846" y2="60504"/>
                        <a14:foregroundMark x1="78692" y1="19784" x2="81231" y2="15683"/>
                        <a14:foregroundMark x1="80462" y1="23165" x2="84846" y2="20719"/>
                        <a14:foregroundMark x1="67615" y1="51151" x2="67615" y2="51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7" t="13548" r="6736" b="17688"/>
          <a:stretch/>
        </p:blipFill>
        <p:spPr>
          <a:xfrm>
            <a:off x="5101554" y="2144224"/>
            <a:ext cx="638584" cy="9851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CFF0040-7C0A-4F83-9E71-05BE008151E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36415" y="3307447"/>
            <a:ext cx="793479" cy="833173"/>
          </a:xfrm>
          <a:prstGeom prst="rect">
            <a:avLst/>
          </a:prstGeom>
        </p:spPr>
      </p:pic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F2FE2F17-C1F3-46BE-A1AB-ABBED3257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6692" r="8501" b="8657"/>
          <a:stretch/>
        </p:blipFill>
        <p:spPr bwMode="auto">
          <a:xfrm>
            <a:off x="4915178" y="4341642"/>
            <a:ext cx="1003616" cy="98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Image result for go noodle">
            <a:extLst>
              <a:ext uri="{FF2B5EF4-FFF2-40B4-BE49-F238E27FC236}">
                <a16:creationId xmlns:a16="http://schemas.microsoft.com/office/drawing/2014/main" id="{C60490BC-106C-4570-9652-918E4A483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43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D5F78A6-44EA-4F89-A12E-32DD53F82964}"/>
              </a:ext>
            </a:extLst>
          </p:cNvPr>
          <p:cNvSpPr txBox="1"/>
          <p:nvPr/>
        </p:nvSpPr>
        <p:spPr>
          <a:xfrm>
            <a:off x="5155885" y="6146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S</a:t>
            </a:r>
          </a:p>
        </p:txBody>
      </p:sp>
      <p:pic>
        <p:nvPicPr>
          <p:cNvPr id="75" name="Picture 74" descr="stock-vector-cartoon-a-man-and-a-woman-doing-squat-workout-together-284159501.jpg">
            <a:extLst>
              <a:ext uri="{FF2B5EF4-FFF2-40B4-BE49-F238E27FC236}">
                <a16:creationId xmlns:a16="http://schemas.microsoft.com/office/drawing/2014/main" id="{0F631A60-C77B-45F9-BF94-7996FFD2A38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86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22070" b="19108"/>
          <a:stretch/>
        </p:blipFill>
        <p:spPr>
          <a:xfrm>
            <a:off x="6490925" y="1055097"/>
            <a:ext cx="798758" cy="9700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6" name="Picture 75" descr="Squat Jump.jpg">
            <a:extLst>
              <a:ext uri="{FF2B5EF4-FFF2-40B4-BE49-F238E27FC236}">
                <a16:creationId xmlns:a16="http://schemas.microsoft.com/office/drawing/2014/main" id="{9B154863-2690-4EC5-8CC2-5CDB0A9B6C6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813" b="80000" l="9400" r="89267">
                        <a14:foregroundMark x1="79933" y1="23438" x2="67800" y2="68563"/>
                        <a14:foregroundMark x1="69600" y1="70438" x2="67000" y2="68000"/>
                        <a14:foregroundMark x1="11400" y1="42000" x2="15600" y2="40688"/>
                        <a14:foregroundMark x1="9400" y1="36375" x2="13800" y2="37688"/>
                        <a14:foregroundMark x1="39400" y1="39938" x2="40400" y2="45188"/>
                        <a14:foregroundMark x1="33400" y1="40500" x2="33400" y2="44250"/>
                        <a14:foregroundMark x1="27600" y1="76063" x2="38800" y2="7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5" t="12866" r="8248" b="17554"/>
          <a:stretch/>
        </p:blipFill>
        <p:spPr>
          <a:xfrm>
            <a:off x="6150019" y="2117287"/>
            <a:ext cx="1181823" cy="1035127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1C8B61BD-0A59-46A8-A7BF-D1DA4141B519}"/>
              </a:ext>
            </a:extLst>
          </p:cNvPr>
          <p:cNvGrpSpPr/>
          <p:nvPr/>
        </p:nvGrpSpPr>
        <p:grpSpPr>
          <a:xfrm>
            <a:off x="6352156" y="4273381"/>
            <a:ext cx="880214" cy="1004718"/>
            <a:chOff x="529955" y="913588"/>
            <a:chExt cx="1964486" cy="3124471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64FCB0F-69ED-4A46-8C7C-BD7BF7A443D4}"/>
                </a:ext>
              </a:extLst>
            </p:cNvPr>
            <p:cNvSpPr/>
            <p:nvPr/>
          </p:nvSpPr>
          <p:spPr>
            <a:xfrm>
              <a:off x="685286" y="3745710"/>
              <a:ext cx="1662961" cy="29234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80" name="Picture 79" descr="Continued Jump.jpg">
              <a:extLst>
                <a:ext uri="{FF2B5EF4-FFF2-40B4-BE49-F238E27FC236}">
                  <a16:creationId xmlns:a16="http://schemas.microsoft.com/office/drawing/2014/main" id="{62035C73-A28F-470D-BEF6-4469DCCFD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149" b="90000" l="4889" r="90000">
                          <a14:foregroundMark x1="8222" y1="30851" x2="10000" y2="31915"/>
                          <a14:foregroundMark x1="17333" y1="17021" x2="22889" y2="20213"/>
                          <a14:foregroundMark x1="21333" y1="13404" x2="24000" y2="16383"/>
                          <a14:foregroundMark x1="19333" y1="74468" x2="27778" y2="59362"/>
                          <a14:foregroundMark x1="7556" y1="26383" x2="38000" y2="24255"/>
                          <a14:backgroundMark x1="62667" y1="19362" x2="78667" y2="731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9875" r="43770" b="20684"/>
            <a:stretch/>
          </p:blipFill>
          <p:spPr>
            <a:xfrm>
              <a:off x="529955" y="913588"/>
              <a:ext cx="1964486" cy="2695084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39EF202-13D4-4766-9CBA-6A6FB2F573EA}"/>
                </a:ext>
              </a:extLst>
            </p:cNvPr>
            <p:cNvCxnSpPr/>
            <p:nvPr/>
          </p:nvCxnSpPr>
          <p:spPr>
            <a:xfrm flipH="1">
              <a:off x="1361435" y="3517314"/>
              <a:ext cx="91371" cy="274076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0B33B62-2BC7-4330-BBA6-B215E308CB5F}"/>
                </a:ext>
              </a:extLst>
            </p:cNvPr>
            <p:cNvCxnSpPr/>
            <p:nvPr/>
          </p:nvCxnSpPr>
          <p:spPr>
            <a:xfrm>
              <a:off x="1727028" y="3517314"/>
              <a:ext cx="188842" cy="271210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E5EE56B-BD12-44AC-A6F5-7FC3568802CC}"/>
                </a:ext>
              </a:extLst>
            </p:cNvPr>
            <p:cNvCxnSpPr/>
            <p:nvPr/>
          </p:nvCxnSpPr>
          <p:spPr>
            <a:xfrm flipH="1">
              <a:off x="1142143" y="3517314"/>
              <a:ext cx="103783" cy="274076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CB027F8-BB71-4716-865C-8DF30B3E0607}"/>
                </a:ext>
              </a:extLst>
            </p:cNvPr>
            <p:cNvCxnSpPr/>
            <p:nvPr/>
          </p:nvCxnSpPr>
          <p:spPr>
            <a:xfrm>
              <a:off x="1544178" y="3517314"/>
              <a:ext cx="91371" cy="389977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5" name="Picture 2" descr="Image result for go noodle">
            <a:extLst>
              <a:ext uri="{FF2B5EF4-FFF2-40B4-BE49-F238E27FC236}">
                <a16:creationId xmlns:a16="http://schemas.microsoft.com/office/drawing/2014/main" id="{CAEC3B4C-D8E5-4E9A-BD0B-2EF70FD17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22" y="570663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D08F3B46-B024-4D1D-9047-48EFD6A0AE2B}"/>
              </a:ext>
            </a:extLst>
          </p:cNvPr>
          <p:cNvSpPr txBox="1"/>
          <p:nvPr/>
        </p:nvSpPr>
        <p:spPr>
          <a:xfrm>
            <a:off x="6594313" y="61464"/>
            <a:ext cx="329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I</a:t>
            </a:r>
          </a:p>
        </p:txBody>
      </p:sp>
      <p:pic>
        <p:nvPicPr>
          <p:cNvPr id="87" name="Picture 86" descr="Single Arm Row.jpg">
            <a:extLst>
              <a:ext uri="{FF2B5EF4-FFF2-40B4-BE49-F238E27FC236}">
                <a16:creationId xmlns:a16="http://schemas.microsoft.com/office/drawing/2014/main" id="{FA49D60E-70C7-4BA5-AEDC-EFBFE0664D8C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62375" b="88188" l="66867" r="92467">
                        <a14:foregroundMark x1="72667" y1="82000" x2="87067" y2="82188"/>
                        <a14:foregroundMark x1="71867" y1="82250" x2="71867" y2="8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60715" r="6108" b="15011"/>
          <a:stretch/>
        </p:blipFill>
        <p:spPr>
          <a:xfrm>
            <a:off x="7660801" y="1067275"/>
            <a:ext cx="985197" cy="945645"/>
          </a:xfrm>
          <a:prstGeom prst="rect">
            <a:avLst/>
          </a:prstGeom>
        </p:spPr>
      </p:pic>
      <p:pic>
        <p:nvPicPr>
          <p:cNvPr id="88" name="Picture 10" descr="Image result for cartoon thinking">
            <a:extLst>
              <a:ext uri="{FF2B5EF4-FFF2-40B4-BE49-F238E27FC236}">
                <a16:creationId xmlns:a16="http://schemas.microsoft.com/office/drawing/2014/main" id="{39BE457E-8A9B-43BB-A9EA-CE16121F7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36" y="3081638"/>
            <a:ext cx="1179273" cy="11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29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FEE52A-D548-4F1F-B38D-896F19D46619}"/>
              </a:ext>
            </a:extLst>
          </p:cNvPr>
          <p:cNvSpPr txBox="1"/>
          <p:nvPr/>
        </p:nvSpPr>
        <p:spPr>
          <a:xfrm>
            <a:off x="7262190" y="1058737"/>
            <a:ext cx="467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endParaRPr lang="en-GB" sz="24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FE53AF-D5F6-47F5-A28A-5EF3CB30E907}"/>
              </a:ext>
            </a:extLst>
          </p:cNvPr>
          <p:cNvSpPr txBox="1">
            <a:spLocks/>
          </p:cNvSpPr>
          <p:nvPr/>
        </p:nvSpPr>
        <p:spPr>
          <a:xfrm>
            <a:off x="128553" y="347102"/>
            <a:ext cx="10444706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Single leg row/yoga position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B571E3-200B-4CC1-9000-AB7A9ED5F7D0}"/>
              </a:ext>
            </a:extLst>
          </p:cNvPr>
          <p:cNvSpPr txBox="1"/>
          <p:nvPr/>
        </p:nvSpPr>
        <p:spPr>
          <a:xfrm>
            <a:off x="6467589" y="1246741"/>
            <a:ext cx="528761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Place your two feet facing forward on the 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Hold both hands out by your side like an aeroplanes wings.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Lean forward, lifting one leg back behind you and keeping the other one as straight as you can to hold you up!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Lean forward until you are looking at the floor (or as far as you can go whilst saying balanced).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9237B3B-2DA1-407E-8C71-DCD790BEAAEC}"/>
              </a:ext>
            </a:extLst>
          </p:cNvPr>
          <p:cNvSpPr/>
          <p:nvPr/>
        </p:nvSpPr>
        <p:spPr>
          <a:xfrm>
            <a:off x="2776613" y="4452059"/>
            <a:ext cx="3690976" cy="2123546"/>
          </a:xfrm>
          <a:prstGeom prst="wedgeEllipseCallout">
            <a:avLst>
              <a:gd name="adj1" fmla="val -39707"/>
              <a:gd name="adj2" fmla="val -60978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Tricky isn’t it! Hold it for as long as you can!</a:t>
            </a:r>
          </a:p>
        </p:txBody>
      </p:sp>
      <p:pic>
        <p:nvPicPr>
          <p:cNvPr id="12" name="Picture 11" descr="Single Arm Row.jpg">
            <a:extLst>
              <a:ext uri="{FF2B5EF4-FFF2-40B4-BE49-F238E27FC236}">
                <a16:creationId xmlns:a16="http://schemas.microsoft.com/office/drawing/2014/main" id="{87E6285F-4CD3-4F7F-8B35-43CF182B6F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375" b="88188" l="66867" r="92467">
                        <a14:foregroundMark x1="72667" y1="82000" x2="87067" y2="82188"/>
                        <a14:foregroundMark x1="71867" y1="82250" x2="71867" y2="8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60715" r="6108" b="15011"/>
          <a:stretch/>
        </p:blipFill>
        <p:spPr>
          <a:xfrm>
            <a:off x="-355875" y="1058737"/>
            <a:ext cx="4999793" cy="479907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6E9BEA8-9E5B-4FFB-8A9B-C994699A7B5F}"/>
              </a:ext>
            </a:extLst>
          </p:cNvPr>
          <p:cNvSpPr/>
          <p:nvPr/>
        </p:nvSpPr>
        <p:spPr>
          <a:xfrm>
            <a:off x="4807005" y="1357994"/>
            <a:ext cx="4115769" cy="2000042"/>
          </a:xfrm>
          <a:prstGeom prst="wedgeRoundRectCallout">
            <a:avLst>
              <a:gd name="adj1" fmla="val -57257"/>
              <a:gd name="adj2" fmla="val 78650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7030A0"/>
                </a:solidFill>
              </a:rPr>
              <a:t>Got it? See can you do it on both legs!</a:t>
            </a:r>
          </a:p>
          <a:p>
            <a:pPr algn="ctr"/>
            <a:r>
              <a:rPr lang="en-GB" sz="2000" b="1" u="sng" dirty="0">
                <a:solidFill>
                  <a:srgbClr val="7030A0"/>
                </a:solidFill>
              </a:rPr>
              <a:t>TOP TIP: </a:t>
            </a:r>
            <a:r>
              <a:rPr lang="en-GB" sz="2000" b="1" dirty="0">
                <a:solidFill>
                  <a:srgbClr val="7030A0"/>
                </a:solidFill>
              </a:rPr>
              <a:t>Try to keep your body as straight as possible. So lean forward and lift your leg at the same time.</a:t>
            </a:r>
          </a:p>
        </p:txBody>
      </p:sp>
      <p:sp>
        <p:nvSpPr>
          <p:cNvPr id="9" name="Flowchart: Predefined Process 8">
            <a:extLst>
              <a:ext uri="{FF2B5EF4-FFF2-40B4-BE49-F238E27FC236}">
                <a16:creationId xmlns:a16="http://schemas.microsoft.com/office/drawing/2014/main" id="{590AB040-A178-45D5-8024-003D5B6C9903}"/>
              </a:ext>
            </a:extLst>
          </p:cNvPr>
          <p:cNvSpPr/>
          <p:nvPr/>
        </p:nvSpPr>
        <p:spPr>
          <a:xfrm>
            <a:off x="816427" y="1357994"/>
            <a:ext cx="9244184" cy="4893647"/>
          </a:xfrm>
          <a:prstGeom prst="flowChartPredefinedProcess">
            <a:avLst/>
          </a:prstGeom>
          <a:solidFill>
            <a:schemeClr val="accent1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Can you balance better on one side?</a:t>
            </a:r>
          </a:p>
          <a:p>
            <a:pPr algn="ctr"/>
            <a:endParaRPr lang="en-GB" sz="3600" b="1" dirty="0">
              <a:solidFill>
                <a:schemeClr val="bg1"/>
              </a:solidFill>
            </a:endParaRPr>
          </a:p>
          <a:p>
            <a:pPr algn="ctr"/>
            <a:r>
              <a:rPr lang="en-GB" sz="3600" b="1" dirty="0">
                <a:solidFill>
                  <a:schemeClr val="bg1"/>
                </a:solidFill>
              </a:rPr>
              <a:t>Why do you think that is?</a:t>
            </a:r>
          </a:p>
          <a:p>
            <a:pPr algn="ctr"/>
            <a:endParaRPr lang="en-GB" sz="3600" b="1" dirty="0">
              <a:solidFill>
                <a:schemeClr val="bg1"/>
              </a:solidFill>
            </a:endParaRPr>
          </a:p>
          <a:p>
            <a:pPr algn="ctr"/>
            <a:r>
              <a:rPr lang="en-GB" sz="3600" b="1" dirty="0">
                <a:solidFill>
                  <a:schemeClr val="bg1"/>
                </a:solidFill>
              </a:rPr>
              <a:t>How could you improve that?</a:t>
            </a:r>
          </a:p>
        </p:txBody>
      </p:sp>
      <p:sp>
        <p:nvSpPr>
          <p:cNvPr id="11" name="Star: 8 Points 10">
            <a:extLst>
              <a:ext uri="{FF2B5EF4-FFF2-40B4-BE49-F238E27FC236}">
                <a16:creationId xmlns:a16="http://schemas.microsoft.com/office/drawing/2014/main" id="{1595421D-6212-4F16-BC69-BE95540FC2CA}"/>
              </a:ext>
            </a:extLst>
          </p:cNvPr>
          <p:cNvSpPr/>
          <p:nvPr/>
        </p:nvSpPr>
        <p:spPr>
          <a:xfrm>
            <a:off x="9061422" y="3808261"/>
            <a:ext cx="2531165" cy="2767344"/>
          </a:xfrm>
          <a:prstGeom prst="star8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Practice</a:t>
            </a:r>
          </a:p>
          <a:p>
            <a:pPr algn="ctr"/>
            <a:r>
              <a:rPr lang="en-GB" sz="3200" b="1" dirty="0"/>
              <a:t>Practice</a:t>
            </a:r>
          </a:p>
          <a:p>
            <a:pPr algn="ctr"/>
            <a:r>
              <a:rPr lang="en-GB" sz="3200" b="1" dirty="0"/>
              <a:t>Practice!</a:t>
            </a:r>
          </a:p>
        </p:txBody>
      </p:sp>
    </p:spTree>
    <p:extLst>
      <p:ext uri="{BB962C8B-B14F-4D97-AF65-F5344CB8AC3E}">
        <p14:creationId xmlns:p14="http://schemas.microsoft.com/office/powerpoint/2010/main" val="86784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FA284C-2978-4F24-961B-B064605A4F73}"/>
              </a:ext>
            </a:extLst>
          </p:cNvPr>
          <p:cNvSpPr txBox="1"/>
          <p:nvPr/>
        </p:nvSpPr>
        <p:spPr>
          <a:xfrm>
            <a:off x="3745092" y="5556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Y</a:t>
            </a:r>
          </a:p>
        </p:txBody>
      </p:sp>
      <p:pic>
        <p:nvPicPr>
          <p:cNvPr id="70" name="Picture 69" descr="Kangaroo.jpg">
            <a:extLst>
              <a:ext uri="{FF2B5EF4-FFF2-40B4-BE49-F238E27FC236}">
                <a16:creationId xmlns:a16="http://schemas.microsoft.com/office/drawing/2014/main" id="{A0F26F6E-5402-49CE-BBA6-0D0B211FE7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12" b="98475" l="7119" r="98814">
                        <a14:foregroundMark x1="41186" y1="91017" x2="41186" y2="91017"/>
                        <a14:foregroundMark x1="46949" y1="86780" x2="46949" y2="86780"/>
                        <a14:foregroundMark x1="77458" y1="86780" x2="77458" y2="86780"/>
                        <a14:foregroundMark x1="82712" y1="86441" x2="82712" y2="86441"/>
                        <a14:foregroundMark x1="93051" y1="86271" x2="93051" y2="86271"/>
                        <a14:foregroundMark x1="17797" y1="84068" x2="25085" y2="83390"/>
                        <a14:foregroundMark x1="7119" y1="91017" x2="14576" y2="95424"/>
                        <a14:foregroundMark x1="18644" y1="89661" x2="69492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8" y="1055097"/>
            <a:ext cx="985197" cy="985197"/>
          </a:xfrm>
          <a:prstGeom prst="rect">
            <a:avLst/>
          </a:prstGeom>
        </p:spPr>
      </p:pic>
      <p:pic>
        <p:nvPicPr>
          <p:cNvPr id="71" name="Picture 70" descr="Dog squat.jpg">
            <a:extLst>
              <a:ext uri="{FF2B5EF4-FFF2-40B4-BE49-F238E27FC236}">
                <a16:creationId xmlns:a16="http://schemas.microsoft.com/office/drawing/2014/main" id="{4B715DCC-1CD6-44B0-8E2E-9E745AE0B29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69692" y1="56906" x2="72231" y2="66763"/>
                        <a14:foregroundMark x1="59154" y1="77986" x2="78923" y2="77770"/>
                        <a14:foregroundMark x1="65615" y1="57626" x2="74846" y2="60504"/>
                        <a14:foregroundMark x1="78692" y1="19784" x2="81231" y2="15683"/>
                        <a14:foregroundMark x1="80462" y1="23165" x2="84846" y2="20719"/>
                        <a14:foregroundMark x1="67615" y1="51151" x2="67615" y2="51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7" t="13548" r="6736" b="17688"/>
          <a:stretch/>
        </p:blipFill>
        <p:spPr>
          <a:xfrm>
            <a:off x="5101554" y="2144224"/>
            <a:ext cx="638584" cy="9851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CFF0040-7C0A-4F83-9E71-05BE008151E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36415" y="3307447"/>
            <a:ext cx="793479" cy="833173"/>
          </a:xfrm>
          <a:prstGeom prst="rect">
            <a:avLst/>
          </a:prstGeom>
        </p:spPr>
      </p:pic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F2FE2F17-C1F3-46BE-A1AB-ABBED3257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6692" r="8501" b="8657"/>
          <a:stretch/>
        </p:blipFill>
        <p:spPr bwMode="auto">
          <a:xfrm>
            <a:off x="4915178" y="4341642"/>
            <a:ext cx="1003616" cy="98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Image result for go noodle">
            <a:extLst>
              <a:ext uri="{FF2B5EF4-FFF2-40B4-BE49-F238E27FC236}">
                <a16:creationId xmlns:a16="http://schemas.microsoft.com/office/drawing/2014/main" id="{C60490BC-106C-4570-9652-918E4A483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43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D5F78A6-44EA-4F89-A12E-32DD53F82964}"/>
              </a:ext>
            </a:extLst>
          </p:cNvPr>
          <p:cNvSpPr txBox="1"/>
          <p:nvPr/>
        </p:nvSpPr>
        <p:spPr>
          <a:xfrm>
            <a:off x="5155885" y="6146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S</a:t>
            </a:r>
          </a:p>
        </p:txBody>
      </p:sp>
      <p:pic>
        <p:nvPicPr>
          <p:cNvPr id="75" name="Picture 74" descr="stock-vector-cartoon-a-man-and-a-woman-doing-squat-workout-together-284159501.jpg">
            <a:extLst>
              <a:ext uri="{FF2B5EF4-FFF2-40B4-BE49-F238E27FC236}">
                <a16:creationId xmlns:a16="http://schemas.microsoft.com/office/drawing/2014/main" id="{0F631A60-C77B-45F9-BF94-7996FFD2A38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86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22070" b="19108"/>
          <a:stretch/>
        </p:blipFill>
        <p:spPr>
          <a:xfrm>
            <a:off x="6490925" y="1055097"/>
            <a:ext cx="798758" cy="9700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6" name="Picture 75" descr="Squat Jump.jpg">
            <a:extLst>
              <a:ext uri="{FF2B5EF4-FFF2-40B4-BE49-F238E27FC236}">
                <a16:creationId xmlns:a16="http://schemas.microsoft.com/office/drawing/2014/main" id="{9B154863-2690-4EC5-8CC2-5CDB0A9B6C6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813" b="80000" l="9400" r="89267">
                        <a14:foregroundMark x1="79933" y1="23438" x2="67800" y2="68563"/>
                        <a14:foregroundMark x1="69600" y1="70438" x2="67000" y2="68000"/>
                        <a14:foregroundMark x1="11400" y1="42000" x2="15600" y2="40688"/>
                        <a14:foregroundMark x1="9400" y1="36375" x2="13800" y2="37688"/>
                        <a14:foregroundMark x1="39400" y1="39938" x2="40400" y2="45188"/>
                        <a14:foregroundMark x1="33400" y1="40500" x2="33400" y2="44250"/>
                        <a14:foregroundMark x1="27600" y1="76063" x2="38800" y2="7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5" t="12866" r="8248" b="17554"/>
          <a:stretch/>
        </p:blipFill>
        <p:spPr>
          <a:xfrm>
            <a:off x="6150019" y="2117287"/>
            <a:ext cx="1181823" cy="1035127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1C8B61BD-0A59-46A8-A7BF-D1DA4141B519}"/>
              </a:ext>
            </a:extLst>
          </p:cNvPr>
          <p:cNvGrpSpPr/>
          <p:nvPr/>
        </p:nvGrpSpPr>
        <p:grpSpPr>
          <a:xfrm>
            <a:off x="6352156" y="4273381"/>
            <a:ext cx="880214" cy="1004718"/>
            <a:chOff x="529955" y="913588"/>
            <a:chExt cx="1964486" cy="3124471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64FCB0F-69ED-4A46-8C7C-BD7BF7A443D4}"/>
                </a:ext>
              </a:extLst>
            </p:cNvPr>
            <p:cNvSpPr/>
            <p:nvPr/>
          </p:nvSpPr>
          <p:spPr>
            <a:xfrm>
              <a:off x="685286" y="3745710"/>
              <a:ext cx="1662961" cy="29234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80" name="Picture 79" descr="Continued Jump.jpg">
              <a:extLst>
                <a:ext uri="{FF2B5EF4-FFF2-40B4-BE49-F238E27FC236}">
                  <a16:creationId xmlns:a16="http://schemas.microsoft.com/office/drawing/2014/main" id="{62035C73-A28F-470D-BEF6-4469DCCFD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149" b="90000" l="4889" r="90000">
                          <a14:foregroundMark x1="8222" y1="30851" x2="10000" y2="31915"/>
                          <a14:foregroundMark x1="17333" y1="17021" x2="22889" y2="20213"/>
                          <a14:foregroundMark x1="21333" y1="13404" x2="24000" y2="16383"/>
                          <a14:foregroundMark x1="19333" y1="74468" x2="27778" y2="59362"/>
                          <a14:foregroundMark x1="7556" y1="26383" x2="38000" y2="24255"/>
                          <a14:backgroundMark x1="62667" y1="19362" x2="78667" y2="731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9875" r="43770" b="20684"/>
            <a:stretch/>
          </p:blipFill>
          <p:spPr>
            <a:xfrm>
              <a:off x="529955" y="913588"/>
              <a:ext cx="1964486" cy="2695084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39EF202-13D4-4766-9CBA-6A6FB2F573EA}"/>
                </a:ext>
              </a:extLst>
            </p:cNvPr>
            <p:cNvCxnSpPr/>
            <p:nvPr/>
          </p:nvCxnSpPr>
          <p:spPr>
            <a:xfrm flipH="1">
              <a:off x="1361435" y="3517314"/>
              <a:ext cx="91371" cy="274076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0B33B62-2BC7-4330-BBA6-B215E308CB5F}"/>
                </a:ext>
              </a:extLst>
            </p:cNvPr>
            <p:cNvCxnSpPr/>
            <p:nvPr/>
          </p:nvCxnSpPr>
          <p:spPr>
            <a:xfrm>
              <a:off x="1727028" y="3517314"/>
              <a:ext cx="188842" cy="271210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E5EE56B-BD12-44AC-A6F5-7FC3568802CC}"/>
                </a:ext>
              </a:extLst>
            </p:cNvPr>
            <p:cNvCxnSpPr/>
            <p:nvPr/>
          </p:nvCxnSpPr>
          <p:spPr>
            <a:xfrm flipH="1">
              <a:off x="1142143" y="3517314"/>
              <a:ext cx="103783" cy="274076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CB027F8-BB71-4716-865C-8DF30B3E0607}"/>
                </a:ext>
              </a:extLst>
            </p:cNvPr>
            <p:cNvCxnSpPr/>
            <p:nvPr/>
          </p:nvCxnSpPr>
          <p:spPr>
            <a:xfrm>
              <a:off x="1544178" y="3517314"/>
              <a:ext cx="91371" cy="389977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5" name="Picture 2" descr="Image result for go noodle">
            <a:extLst>
              <a:ext uri="{FF2B5EF4-FFF2-40B4-BE49-F238E27FC236}">
                <a16:creationId xmlns:a16="http://schemas.microsoft.com/office/drawing/2014/main" id="{CAEC3B4C-D8E5-4E9A-BD0B-2EF70FD17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22" y="570663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D08F3B46-B024-4D1D-9047-48EFD6A0AE2B}"/>
              </a:ext>
            </a:extLst>
          </p:cNvPr>
          <p:cNvSpPr txBox="1"/>
          <p:nvPr/>
        </p:nvSpPr>
        <p:spPr>
          <a:xfrm>
            <a:off x="6594313" y="61464"/>
            <a:ext cx="329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I</a:t>
            </a:r>
          </a:p>
        </p:txBody>
      </p:sp>
      <p:pic>
        <p:nvPicPr>
          <p:cNvPr id="87" name="Picture 86" descr="Single Arm Row.jpg">
            <a:extLst>
              <a:ext uri="{FF2B5EF4-FFF2-40B4-BE49-F238E27FC236}">
                <a16:creationId xmlns:a16="http://schemas.microsoft.com/office/drawing/2014/main" id="{FA49D60E-70C7-4BA5-AEDC-EFBFE0664D8C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62375" b="88188" l="66867" r="92467">
                        <a14:foregroundMark x1="72667" y1="82000" x2="87067" y2="82188"/>
                        <a14:foregroundMark x1="71867" y1="82250" x2="71867" y2="8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60715" r="6108" b="15011"/>
          <a:stretch/>
        </p:blipFill>
        <p:spPr>
          <a:xfrm>
            <a:off x="7660801" y="1067275"/>
            <a:ext cx="985197" cy="945645"/>
          </a:xfrm>
          <a:prstGeom prst="rect">
            <a:avLst/>
          </a:prstGeom>
        </p:spPr>
      </p:pic>
      <p:pic>
        <p:nvPicPr>
          <p:cNvPr id="89" name="Picture 4" descr="Image result for cartoon side lunge">
            <a:extLst>
              <a:ext uri="{FF2B5EF4-FFF2-40B4-BE49-F238E27FC236}">
                <a16:creationId xmlns:a16="http://schemas.microsoft.com/office/drawing/2014/main" id="{5F5F336F-64B8-4078-BCE0-21689B0E4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086" y="2105483"/>
            <a:ext cx="1194377" cy="103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0" descr="Image result for cartoon thinking">
            <a:extLst>
              <a:ext uri="{FF2B5EF4-FFF2-40B4-BE49-F238E27FC236}">
                <a16:creationId xmlns:a16="http://schemas.microsoft.com/office/drawing/2014/main" id="{449C42F7-8078-4D44-A076-1FA656AD2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00" y="3129421"/>
            <a:ext cx="1179273" cy="11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35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513011" y="543339"/>
            <a:ext cx="6709424" cy="796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Warrior jumps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3145B8-E600-4D17-901C-FA86FB4AE651}"/>
              </a:ext>
            </a:extLst>
          </p:cNvPr>
          <p:cNvSpPr/>
          <p:nvPr/>
        </p:nvSpPr>
        <p:spPr>
          <a:xfrm>
            <a:off x="6427304" y="1282229"/>
            <a:ext cx="5344846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Put your two feet widely apart on the ground.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Bend your knees lean to one side.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Hold that position for 5 seconds!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Now lean to the other sid</a:t>
            </a:r>
            <a:r>
              <a:rPr lang="en-US" sz="240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e and hold for another 5 seconds.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cap="none" spc="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Too easy? Try jumping between sides. But remember! You must land properly and safely!</a:t>
            </a:r>
            <a:endParaRPr lang="en-US" sz="2400" cap="none" spc="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Image result for cartoon side lunge">
            <a:extLst>
              <a:ext uri="{FF2B5EF4-FFF2-40B4-BE49-F238E27FC236}">
                <a16:creationId xmlns:a16="http://schemas.microsoft.com/office/drawing/2014/main" id="{A29AB151-52F2-4C8F-9D3D-77D4E7B0D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7" r="18142"/>
          <a:stretch/>
        </p:blipFill>
        <p:spPr bwMode="auto">
          <a:xfrm>
            <a:off x="967408" y="1339694"/>
            <a:ext cx="3763618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ar: 10 Points 3">
            <a:extLst>
              <a:ext uri="{FF2B5EF4-FFF2-40B4-BE49-F238E27FC236}">
                <a16:creationId xmlns:a16="http://schemas.microsoft.com/office/drawing/2014/main" id="{E93FFF3B-0031-4963-B2F5-B7B7FDB3E3D6}"/>
              </a:ext>
            </a:extLst>
          </p:cNvPr>
          <p:cNvSpPr/>
          <p:nvPr/>
        </p:nvSpPr>
        <p:spPr>
          <a:xfrm>
            <a:off x="3551583" y="4291575"/>
            <a:ext cx="2835966" cy="2566425"/>
          </a:xfrm>
          <a:prstGeom prst="star10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QUESTION TIME!</a:t>
            </a:r>
          </a:p>
          <a:p>
            <a:pPr algn="ctr"/>
            <a:r>
              <a:rPr lang="en-GB" b="1" dirty="0"/>
              <a:t>What can we do to jump and land safely?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535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FA284C-2978-4F24-961B-B064605A4F73}"/>
              </a:ext>
            </a:extLst>
          </p:cNvPr>
          <p:cNvSpPr txBox="1"/>
          <p:nvPr/>
        </p:nvSpPr>
        <p:spPr>
          <a:xfrm>
            <a:off x="3745092" y="5556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Y</a:t>
            </a:r>
          </a:p>
        </p:txBody>
      </p:sp>
      <p:pic>
        <p:nvPicPr>
          <p:cNvPr id="70" name="Picture 69" descr="Kangaroo.jpg">
            <a:extLst>
              <a:ext uri="{FF2B5EF4-FFF2-40B4-BE49-F238E27FC236}">
                <a16:creationId xmlns:a16="http://schemas.microsoft.com/office/drawing/2014/main" id="{A0F26F6E-5402-49CE-BBA6-0D0B211FE7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12" b="98475" l="7119" r="98814">
                        <a14:foregroundMark x1="41186" y1="91017" x2="41186" y2="91017"/>
                        <a14:foregroundMark x1="46949" y1="86780" x2="46949" y2="86780"/>
                        <a14:foregroundMark x1="77458" y1="86780" x2="77458" y2="86780"/>
                        <a14:foregroundMark x1="82712" y1="86441" x2="82712" y2="86441"/>
                        <a14:foregroundMark x1="93051" y1="86271" x2="93051" y2="86271"/>
                        <a14:foregroundMark x1="17797" y1="84068" x2="25085" y2="83390"/>
                        <a14:foregroundMark x1="7119" y1="91017" x2="14576" y2="95424"/>
                        <a14:foregroundMark x1="18644" y1="89661" x2="69492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8" y="1055097"/>
            <a:ext cx="985197" cy="985197"/>
          </a:xfrm>
          <a:prstGeom prst="rect">
            <a:avLst/>
          </a:prstGeom>
        </p:spPr>
      </p:pic>
      <p:pic>
        <p:nvPicPr>
          <p:cNvPr id="71" name="Picture 70" descr="Dog squat.jpg">
            <a:extLst>
              <a:ext uri="{FF2B5EF4-FFF2-40B4-BE49-F238E27FC236}">
                <a16:creationId xmlns:a16="http://schemas.microsoft.com/office/drawing/2014/main" id="{4B715DCC-1CD6-44B0-8E2E-9E745AE0B29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69692" y1="56906" x2="72231" y2="66763"/>
                        <a14:foregroundMark x1="59154" y1="77986" x2="78923" y2="77770"/>
                        <a14:foregroundMark x1="65615" y1="57626" x2="74846" y2="60504"/>
                        <a14:foregroundMark x1="78692" y1="19784" x2="81231" y2="15683"/>
                        <a14:foregroundMark x1="80462" y1="23165" x2="84846" y2="20719"/>
                        <a14:foregroundMark x1="67615" y1="51151" x2="67615" y2="51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7" t="13548" r="6736" b="17688"/>
          <a:stretch/>
        </p:blipFill>
        <p:spPr>
          <a:xfrm>
            <a:off x="5101554" y="2144224"/>
            <a:ext cx="638584" cy="9851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CFF0040-7C0A-4F83-9E71-05BE008151E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36415" y="3307447"/>
            <a:ext cx="793479" cy="833173"/>
          </a:xfrm>
          <a:prstGeom prst="rect">
            <a:avLst/>
          </a:prstGeom>
        </p:spPr>
      </p:pic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F2FE2F17-C1F3-46BE-A1AB-ABBED3257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6692" r="8501" b="8657"/>
          <a:stretch/>
        </p:blipFill>
        <p:spPr bwMode="auto">
          <a:xfrm>
            <a:off x="4915178" y="4341642"/>
            <a:ext cx="1003616" cy="98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Image result for go noodle">
            <a:extLst>
              <a:ext uri="{FF2B5EF4-FFF2-40B4-BE49-F238E27FC236}">
                <a16:creationId xmlns:a16="http://schemas.microsoft.com/office/drawing/2014/main" id="{C60490BC-106C-4570-9652-918E4A483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43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D5F78A6-44EA-4F89-A12E-32DD53F82964}"/>
              </a:ext>
            </a:extLst>
          </p:cNvPr>
          <p:cNvSpPr txBox="1"/>
          <p:nvPr/>
        </p:nvSpPr>
        <p:spPr>
          <a:xfrm>
            <a:off x="5155885" y="6146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S</a:t>
            </a:r>
          </a:p>
        </p:txBody>
      </p:sp>
      <p:pic>
        <p:nvPicPr>
          <p:cNvPr id="75" name="Picture 74" descr="stock-vector-cartoon-a-man-and-a-woman-doing-squat-workout-together-284159501.jpg">
            <a:extLst>
              <a:ext uri="{FF2B5EF4-FFF2-40B4-BE49-F238E27FC236}">
                <a16:creationId xmlns:a16="http://schemas.microsoft.com/office/drawing/2014/main" id="{0F631A60-C77B-45F9-BF94-7996FFD2A38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86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22070" b="19108"/>
          <a:stretch/>
        </p:blipFill>
        <p:spPr>
          <a:xfrm>
            <a:off x="6490925" y="1055097"/>
            <a:ext cx="798758" cy="9700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6" name="Picture 75" descr="Squat Jump.jpg">
            <a:extLst>
              <a:ext uri="{FF2B5EF4-FFF2-40B4-BE49-F238E27FC236}">
                <a16:creationId xmlns:a16="http://schemas.microsoft.com/office/drawing/2014/main" id="{9B154863-2690-4EC5-8CC2-5CDB0A9B6C6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813" b="80000" l="9400" r="89267">
                        <a14:foregroundMark x1="79933" y1="23438" x2="67800" y2="68563"/>
                        <a14:foregroundMark x1="69600" y1="70438" x2="67000" y2="68000"/>
                        <a14:foregroundMark x1="11400" y1="42000" x2="15600" y2="40688"/>
                        <a14:foregroundMark x1="9400" y1="36375" x2="13800" y2="37688"/>
                        <a14:foregroundMark x1="39400" y1="39938" x2="40400" y2="45188"/>
                        <a14:foregroundMark x1="33400" y1="40500" x2="33400" y2="44250"/>
                        <a14:foregroundMark x1="27600" y1="76063" x2="38800" y2="7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5" t="12866" r="8248" b="17554"/>
          <a:stretch/>
        </p:blipFill>
        <p:spPr>
          <a:xfrm>
            <a:off x="6150019" y="2117287"/>
            <a:ext cx="1181823" cy="1035127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1C8B61BD-0A59-46A8-A7BF-D1DA4141B519}"/>
              </a:ext>
            </a:extLst>
          </p:cNvPr>
          <p:cNvGrpSpPr/>
          <p:nvPr/>
        </p:nvGrpSpPr>
        <p:grpSpPr>
          <a:xfrm>
            <a:off x="6352156" y="4273381"/>
            <a:ext cx="880214" cy="1004718"/>
            <a:chOff x="529955" y="913588"/>
            <a:chExt cx="1964486" cy="3124471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64FCB0F-69ED-4A46-8C7C-BD7BF7A443D4}"/>
                </a:ext>
              </a:extLst>
            </p:cNvPr>
            <p:cNvSpPr/>
            <p:nvPr/>
          </p:nvSpPr>
          <p:spPr>
            <a:xfrm>
              <a:off x="685286" y="3745710"/>
              <a:ext cx="1662961" cy="29234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80" name="Picture 79" descr="Continued Jump.jpg">
              <a:extLst>
                <a:ext uri="{FF2B5EF4-FFF2-40B4-BE49-F238E27FC236}">
                  <a16:creationId xmlns:a16="http://schemas.microsoft.com/office/drawing/2014/main" id="{62035C73-A28F-470D-BEF6-4469DCCFD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149" b="90000" l="4889" r="90000">
                          <a14:foregroundMark x1="8222" y1="30851" x2="10000" y2="31915"/>
                          <a14:foregroundMark x1="17333" y1="17021" x2="22889" y2="20213"/>
                          <a14:foregroundMark x1="21333" y1="13404" x2="24000" y2="16383"/>
                          <a14:foregroundMark x1="19333" y1="74468" x2="27778" y2="59362"/>
                          <a14:foregroundMark x1="7556" y1="26383" x2="38000" y2="24255"/>
                          <a14:backgroundMark x1="62667" y1="19362" x2="78667" y2="731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9875" r="43770" b="20684"/>
            <a:stretch/>
          </p:blipFill>
          <p:spPr>
            <a:xfrm>
              <a:off x="529955" y="913588"/>
              <a:ext cx="1964486" cy="2695084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39EF202-13D4-4766-9CBA-6A6FB2F573EA}"/>
                </a:ext>
              </a:extLst>
            </p:cNvPr>
            <p:cNvCxnSpPr/>
            <p:nvPr/>
          </p:nvCxnSpPr>
          <p:spPr>
            <a:xfrm flipH="1">
              <a:off x="1361435" y="3517314"/>
              <a:ext cx="91371" cy="274076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0B33B62-2BC7-4330-BBA6-B215E308CB5F}"/>
                </a:ext>
              </a:extLst>
            </p:cNvPr>
            <p:cNvCxnSpPr/>
            <p:nvPr/>
          </p:nvCxnSpPr>
          <p:spPr>
            <a:xfrm>
              <a:off x="1727028" y="3517314"/>
              <a:ext cx="188842" cy="271210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E5EE56B-BD12-44AC-A6F5-7FC3568802CC}"/>
                </a:ext>
              </a:extLst>
            </p:cNvPr>
            <p:cNvCxnSpPr/>
            <p:nvPr/>
          </p:nvCxnSpPr>
          <p:spPr>
            <a:xfrm flipH="1">
              <a:off x="1142143" y="3517314"/>
              <a:ext cx="103783" cy="274076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CB027F8-BB71-4716-865C-8DF30B3E0607}"/>
                </a:ext>
              </a:extLst>
            </p:cNvPr>
            <p:cNvCxnSpPr/>
            <p:nvPr/>
          </p:nvCxnSpPr>
          <p:spPr>
            <a:xfrm>
              <a:off x="1544178" y="3517314"/>
              <a:ext cx="91371" cy="389977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5" name="Picture 2" descr="Image result for go noodle">
            <a:extLst>
              <a:ext uri="{FF2B5EF4-FFF2-40B4-BE49-F238E27FC236}">
                <a16:creationId xmlns:a16="http://schemas.microsoft.com/office/drawing/2014/main" id="{CAEC3B4C-D8E5-4E9A-BD0B-2EF70FD17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22" y="570663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D08F3B46-B024-4D1D-9047-48EFD6A0AE2B}"/>
              </a:ext>
            </a:extLst>
          </p:cNvPr>
          <p:cNvSpPr txBox="1"/>
          <p:nvPr/>
        </p:nvSpPr>
        <p:spPr>
          <a:xfrm>
            <a:off x="6594313" y="61464"/>
            <a:ext cx="329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I</a:t>
            </a:r>
          </a:p>
        </p:txBody>
      </p:sp>
      <p:pic>
        <p:nvPicPr>
          <p:cNvPr id="87" name="Picture 86" descr="Single Arm Row.jpg">
            <a:extLst>
              <a:ext uri="{FF2B5EF4-FFF2-40B4-BE49-F238E27FC236}">
                <a16:creationId xmlns:a16="http://schemas.microsoft.com/office/drawing/2014/main" id="{FA49D60E-70C7-4BA5-AEDC-EFBFE0664D8C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62375" b="88188" l="66867" r="92467">
                        <a14:foregroundMark x1="72667" y1="82000" x2="87067" y2="82188"/>
                        <a14:foregroundMark x1="71867" y1="82250" x2="71867" y2="8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60715" r="6108" b="15011"/>
          <a:stretch/>
        </p:blipFill>
        <p:spPr>
          <a:xfrm>
            <a:off x="7660801" y="1067275"/>
            <a:ext cx="985197" cy="945645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59AB7950-F57D-42DA-BC40-9C497D749377}"/>
              </a:ext>
            </a:extLst>
          </p:cNvPr>
          <p:cNvGrpSpPr/>
          <p:nvPr/>
        </p:nvGrpSpPr>
        <p:grpSpPr>
          <a:xfrm>
            <a:off x="7753579" y="3266376"/>
            <a:ext cx="793479" cy="879864"/>
            <a:chOff x="685286" y="0"/>
            <a:chExt cx="1946212" cy="2533548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36E9C5F-15EE-4883-900F-9393DE161839}"/>
                </a:ext>
              </a:extLst>
            </p:cNvPr>
            <p:cNvSpPr/>
            <p:nvPr/>
          </p:nvSpPr>
          <p:spPr>
            <a:xfrm>
              <a:off x="685286" y="2294764"/>
              <a:ext cx="1946212" cy="214693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91" name="Picture 90" descr="Hop to single leg row 2.jpg">
              <a:extLst>
                <a:ext uri="{FF2B5EF4-FFF2-40B4-BE49-F238E27FC236}">
                  <a16:creationId xmlns:a16="http://schemas.microsoft.com/office/drawing/2014/main" id="{E09FBB7D-6E36-4E32-BD91-E3C96042F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35319" b="59362" l="8889" r="32889">
                          <a14:foregroundMark x1="25556" y1="41277" x2="25556" y2="427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7" t="34449" r="71636" b="40001"/>
            <a:stretch/>
          </p:blipFill>
          <p:spPr>
            <a:xfrm>
              <a:off x="922851" y="0"/>
              <a:ext cx="1434533" cy="2357057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886C51F-4887-47CC-A628-E43A7C577FDA}"/>
                </a:ext>
              </a:extLst>
            </p:cNvPr>
            <p:cNvCxnSpPr/>
            <p:nvPr/>
          </p:nvCxnSpPr>
          <p:spPr>
            <a:xfrm flipH="1">
              <a:off x="1681235" y="2294764"/>
              <a:ext cx="72648" cy="214693"/>
            </a:xfrm>
            <a:prstGeom prst="line">
              <a:avLst/>
            </a:prstGeom>
            <a:ln w="3175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82E539B-A7DA-4C8F-94D7-91476181D180}"/>
                </a:ext>
              </a:extLst>
            </p:cNvPr>
            <p:cNvCxnSpPr/>
            <p:nvPr/>
          </p:nvCxnSpPr>
          <p:spPr>
            <a:xfrm>
              <a:off x="1851461" y="2305558"/>
              <a:ext cx="0" cy="203899"/>
            </a:xfrm>
            <a:prstGeom prst="line">
              <a:avLst/>
            </a:prstGeom>
            <a:ln w="3175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1A38D803-F854-4CC3-9F49-C9C1807A21B2}"/>
                </a:ext>
              </a:extLst>
            </p:cNvPr>
            <p:cNvCxnSpPr/>
            <p:nvPr/>
          </p:nvCxnSpPr>
          <p:spPr>
            <a:xfrm>
              <a:off x="1959587" y="2305558"/>
              <a:ext cx="70272" cy="227990"/>
            </a:xfrm>
            <a:prstGeom prst="line">
              <a:avLst/>
            </a:prstGeom>
            <a:ln w="3175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6" name="Picture 4" descr="Image result for cartoon side lunge">
            <a:extLst>
              <a:ext uri="{FF2B5EF4-FFF2-40B4-BE49-F238E27FC236}">
                <a16:creationId xmlns:a16="http://schemas.microsoft.com/office/drawing/2014/main" id="{8D2FE317-995A-46DA-BA7F-B7211E61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086" y="2105483"/>
            <a:ext cx="1194377" cy="103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0" descr="Image result for cartoon thinking">
            <a:extLst>
              <a:ext uri="{FF2B5EF4-FFF2-40B4-BE49-F238E27FC236}">
                <a16:creationId xmlns:a16="http://schemas.microsoft.com/office/drawing/2014/main" id="{32D40590-436C-4497-A0BB-0C331A40E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326" y="3152414"/>
            <a:ext cx="1179273" cy="11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72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F0B9-4A10-40C0-8F66-0E58A3970A68}"/>
              </a:ext>
            </a:extLst>
          </p:cNvPr>
          <p:cNvSpPr txBox="1">
            <a:spLocks/>
          </p:cNvSpPr>
          <p:nvPr/>
        </p:nvSpPr>
        <p:spPr>
          <a:xfrm>
            <a:off x="331305" y="239653"/>
            <a:ext cx="11754678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Single leg hop to yoga balance</a:t>
            </a:r>
            <a:endParaRPr lang="en-US" sz="48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927310-89C4-4449-8815-D6A1D4F8034A}"/>
              </a:ext>
            </a:extLst>
          </p:cNvPr>
          <p:cNvSpPr txBox="1"/>
          <p:nvPr/>
        </p:nvSpPr>
        <p:spPr>
          <a:xfrm>
            <a:off x="5768966" y="1146082"/>
            <a:ext cx="61616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Bring one leg up beside your bum and grab it so that you are standing on one leg.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Hop as high as you can whilst still holding your leg.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When you land, get your balance, straighten your leg back behind you and lean forward into the balance we done before!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Then swap legs and see can you do it on both sides!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612EB-28D2-4B64-9A70-0559856AEEAB}"/>
              </a:ext>
            </a:extLst>
          </p:cNvPr>
          <p:cNvGrpSpPr/>
          <p:nvPr/>
        </p:nvGrpSpPr>
        <p:grpSpPr>
          <a:xfrm>
            <a:off x="856003" y="1049709"/>
            <a:ext cx="2893768" cy="2794686"/>
            <a:chOff x="685286" y="0"/>
            <a:chExt cx="1946212" cy="253354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A8FE7DA-A276-4542-B02A-4AE32099F22D}"/>
                </a:ext>
              </a:extLst>
            </p:cNvPr>
            <p:cNvSpPr/>
            <p:nvPr/>
          </p:nvSpPr>
          <p:spPr>
            <a:xfrm>
              <a:off x="685286" y="2294764"/>
              <a:ext cx="1946212" cy="214693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3" name="Picture 12" descr="Hop to single leg row 2.jpg">
              <a:extLst>
                <a:ext uri="{FF2B5EF4-FFF2-40B4-BE49-F238E27FC236}">
                  <a16:creationId xmlns:a16="http://schemas.microsoft.com/office/drawing/2014/main" id="{8CA72EC6-F451-48B6-96FE-DAF4DC633E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5319" b="59362" l="8889" r="32889">
                          <a14:foregroundMark x1="25556" y1="41277" x2="25556" y2="427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7" t="34449" r="71636" b="40001"/>
            <a:stretch/>
          </p:blipFill>
          <p:spPr>
            <a:xfrm>
              <a:off x="922851" y="0"/>
              <a:ext cx="1434533" cy="2357057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E30C12B-85BD-49BB-AD61-1052BEE18273}"/>
                </a:ext>
              </a:extLst>
            </p:cNvPr>
            <p:cNvCxnSpPr/>
            <p:nvPr/>
          </p:nvCxnSpPr>
          <p:spPr>
            <a:xfrm flipH="1">
              <a:off x="1681235" y="2294764"/>
              <a:ext cx="72648" cy="214693"/>
            </a:xfrm>
            <a:prstGeom prst="line">
              <a:avLst/>
            </a:prstGeom>
            <a:ln w="3175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F850DF1-1F37-410A-BA91-4A97CF1053B1}"/>
                </a:ext>
              </a:extLst>
            </p:cNvPr>
            <p:cNvCxnSpPr/>
            <p:nvPr/>
          </p:nvCxnSpPr>
          <p:spPr>
            <a:xfrm>
              <a:off x="1851461" y="2305558"/>
              <a:ext cx="0" cy="203899"/>
            </a:xfrm>
            <a:prstGeom prst="line">
              <a:avLst/>
            </a:prstGeom>
            <a:ln w="3175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6A2AC63-5575-4BF1-98A9-195D9D97D34D}"/>
                </a:ext>
              </a:extLst>
            </p:cNvPr>
            <p:cNvCxnSpPr/>
            <p:nvPr/>
          </p:nvCxnSpPr>
          <p:spPr>
            <a:xfrm>
              <a:off x="1959587" y="2305558"/>
              <a:ext cx="70272" cy="227990"/>
            </a:xfrm>
            <a:prstGeom prst="line">
              <a:avLst/>
            </a:prstGeom>
            <a:ln w="3175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79DF5A-87AE-4F2B-979B-2F275B3F3B62}"/>
              </a:ext>
            </a:extLst>
          </p:cNvPr>
          <p:cNvGrpSpPr/>
          <p:nvPr/>
        </p:nvGrpSpPr>
        <p:grpSpPr>
          <a:xfrm>
            <a:off x="856003" y="3885181"/>
            <a:ext cx="2928135" cy="2794686"/>
            <a:chOff x="411172" y="3052642"/>
            <a:chExt cx="2457443" cy="196295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0019BCF-8D35-4364-8C93-666D4BB62A49}"/>
                </a:ext>
              </a:extLst>
            </p:cNvPr>
            <p:cNvSpPr/>
            <p:nvPr/>
          </p:nvSpPr>
          <p:spPr>
            <a:xfrm>
              <a:off x="411172" y="4658160"/>
              <a:ext cx="1946212" cy="214693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Hop to single leg row.jpg">
              <a:extLst>
                <a:ext uri="{FF2B5EF4-FFF2-40B4-BE49-F238E27FC236}">
                  <a16:creationId xmlns:a16="http://schemas.microsoft.com/office/drawing/2014/main" id="{0E4D213A-A926-44DC-B7DC-688B07416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596" b="84894" l="70000" r="92889">
                          <a14:foregroundMark x1="86667" y1="74681" x2="86000" y2="75319"/>
                          <a14:foregroundMark x1="88889" y1="76596" x2="88000" y2="774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78" t="64538" r="4653" b="13449"/>
            <a:stretch/>
          </p:blipFill>
          <p:spPr>
            <a:xfrm>
              <a:off x="566053" y="3052642"/>
              <a:ext cx="2302562" cy="1962956"/>
            </a:xfrm>
            <a:prstGeom prst="rect">
              <a:avLst/>
            </a:prstGeom>
          </p:spPr>
        </p:pic>
      </p:grp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80E7B61F-B694-4D0C-9AF9-EED0D0E24712}"/>
              </a:ext>
            </a:extLst>
          </p:cNvPr>
          <p:cNvSpPr/>
          <p:nvPr/>
        </p:nvSpPr>
        <p:spPr>
          <a:xfrm>
            <a:off x="2935270" y="2302086"/>
            <a:ext cx="2743590" cy="1817329"/>
          </a:xfrm>
          <a:prstGeom prst="wedgeEllipseCallout">
            <a:avLst>
              <a:gd name="adj1" fmla="val -50078"/>
              <a:gd name="adj2" fmla="val -57317"/>
            </a:avLst>
          </a:prstGeom>
          <a:solidFill>
            <a:schemeClr val="accent2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Jump as high as you can!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But remember to land safely and don’t fall!</a:t>
            </a:r>
          </a:p>
        </p:txBody>
      </p:sp>
    </p:spTree>
    <p:extLst>
      <p:ext uri="{BB962C8B-B14F-4D97-AF65-F5344CB8AC3E}">
        <p14:creationId xmlns:p14="http://schemas.microsoft.com/office/powerpoint/2010/main" val="1862337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FA284C-2978-4F24-961B-B064605A4F73}"/>
              </a:ext>
            </a:extLst>
          </p:cNvPr>
          <p:cNvSpPr txBox="1"/>
          <p:nvPr/>
        </p:nvSpPr>
        <p:spPr>
          <a:xfrm>
            <a:off x="3745092" y="5556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Y</a:t>
            </a:r>
          </a:p>
        </p:txBody>
      </p:sp>
      <p:pic>
        <p:nvPicPr>
          <p:cNvPr id="70" name="Picture 69" descr="Kangaroo.jpg">
            <a:extLst>
              <a:ext uri="{FF2B5EF4-FFF2-40B4-BE49-F238E27FC236}">
                <a16:creationId xmlns:a16="http://schemas.microsoft.com/office/drawing/2014/main" id="{A0F26F6E-5402-49CE-BBA6-0D0B211FE7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12" b="98475" l="7119" r="98814">
                        <a14:foregroundMark x1="41186" y1="91017" x2="41186" y2="91017"/>
                        <a14:foregroundMark x1="46949" y1="86780" x2="46949" y2="86780"/>
                        <a14:foregroundMark x1="77458" y1="86780" x2="77458" y2="86780"/>
                        <a14:foregroundMark x1="82712" y1="86441" x2="82712" y2="86441"/>
                        <a14:foregroundMark x1="93051" y1="86271" x2="93051" y2="86271"/>
                        <a14:foregroundMark x1="17797" y1="84068" x2="25085" y2="83390"/>
                        <a14:foregroundMark x1="7119" y1="91017" x2="14576" y2="95424"/>
                        <a14:foregroundMark x1="18644" y1="89661" x2="69492" y2="8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8" y="1055097"/>
            <a:ext cx="985197" cy="985197"/>
          </a:xfrm>
          <a:prstGeom prst="rect">
            <a:avLst/>
          </a:prstGeom>
        </p:spPr>
      </p:pic>
      <p:pic>
        <p:nvPicPr>
          <p:cNvPr id="71" name="Picture 70" descr="Dog squat.jpg">
            <a:extLst>
              <a:ext uri="{FF2B5EF4-FFF2-40B4-BE49-F238E27FC236}">
                <a16:creationId xmlns:a16="http://schemas.microsoft.com/office/drawing/2014/main" id="{4B715DCC-1CD6-44B0-8E2E-9E745AE0B29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69692" y1="56906" x2="72231" y2="66763"/>
                        <a14:foregroundMark x1="59154" y1="77986" x2="78923" y2="77770"/>
                        <a14:foregroundMark x1="65615" y1="57626" x2="74846" y2="60504"/>
                        <a14:foregroundMark x1="78692" y1="19784" x2="81231" y2="15683"/>
                        <a14:foregroundMark x1="80462" y1="23165" x2="84846" y2="20719"/>
                        <a14:foregroundMark x1="67615" y1="51151" x2="67615" y2="51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7" t="13548" r="6736" b="17688"/>
          <a:stretch/>
        </p:blipFill>
        <p:spPr>
          <a:xfrm>
            <a:off x="5101554" y="2144224"/>
            <a:ext cx="638584" cy="9851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CFF0040-7C0A-4F83-9E71-05BE008151E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36415" y="3307447"/>
            <a:ext cx="793479" cy="833173"/>
          </a:xfrm>
          <a:prstGeom prst="rect">
            <a:avLst/>
          </a:prstGeom>
        </p:spPr>
      </p:pic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F2FE2F17-C1F3-46BE-A1AB-ABBED3257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6692" r="8501" b="8657"/>
          <a:stretch/>
        </p:blipFill>
        <p:spPr bwMode="auto">
          <a:xfrm>
            <a:off x="4915178" y="4341642"/>
            <a:ext cx="1003616" cy="98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Image result for go noodle">
            <a:extLst>
              <a:ext uri="{FF2B5EF4-FFF2-40B4-BE49-F238E27FC236}">
                <a16:creationId xmlns:a16="http://schemas.microsoft.com/office/drawing/2014/main" id="{C60490BC-106C-4570-9652-918E4A483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43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D5F78A6-44EA-4F89-A12E-32DD53F82964}"/>
              </a:ext>
            </a:extLst>
          </p:cNvPr>
          <p:cNvSpPr txBox="1"/>
          <p:nvPr/>
        </p:nvSpPr>
        <p:spPr>
          <a:xfrm>
            <a:off x="5155885" y="6146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S</a:t>
            </a:r>
          </a:p>
        </p:txBody>
      </p:sp>
      <p:pic>
        <p:nvPicPr>
          <p:cNvPr id="75" name="Picture 74" descr="stock-vector-cartoon-a-man-and-a-woman-doing-squat-workout-together-284159501.jpg">
            <a:extLst>
              <a:ext uri="{FF2B5EF4-FFF2-40B4-BE49-F238E27FC236}">
                <a16:creationId xmlns:a16="http://schemas.microsoft.com/office/drawing/2014/main" id="{0F631A60-C77B-45F9-BF94-7996FFD2A38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86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22070" b="19108"/>
          <a:stretch/>
        </p:blipFill>
        <p:spPr>
          <a:xfrm>
            <a:off x="6490925" y="1055097"/>
            <a:ext cx="798758" cy="9700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6" name="Picture 75" descr="Squat Jump.jpg">
            <a:extLst>
              <a:ext uri="{FF2B5EF4-FFF2-40B4-BE49-F238E27FC236}">
                <a16:creationId xmlns:a16="http://schemas.microsoft.com/office/drawing/2014/main" id="{9B154863-2690-4EC5-8CC2-5CDB0A9B6C6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813" b="80000" l="9400" r="89267">
                        <a14:foregroundMark x1="79933" y1="23438" x2="67800" y2="68563"/>
                        <a14:foregroundMark x1="69600" y1="70438" x2="67000" y2="68000"/>
                        <a14:foregroundMark x1="11400" y1="42000" x2="15600" y2="40688"/>
                        <a14:foregroundMark x1="9400" y1="36375" x2="13800" y2="37688"/>
                        <a14:foregroundMark x1="39400" y1="39938" x2="40400" y2="45188"/>
                        <a14:foregroundMark x1="33400" y1="40500" x2="33400" y2="44250"/>
                        <a14:foregroundMark x1="27600" y1="76063" x2="38800" y2="7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5" t="12866" r="8248" b="17554"/>
          <a:stretch/>
        </p:blipFill>
        <p:spPr>
          <a:xfrm>
            <a:off x="6150019" y="2117287"/>
            <a:ext cx="1181823" cy="1035127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1C8B61BD-0A59-46A8-A7BF-D1DA4141B519}"/>
              </a:ext>
            </a:extLst>
          </p:cNvPr>
          <p:cNvGrpSpPr/>
          <p:nvPr/>
        </p:nvGrpSpPr>
        <p:grpSpPr>
          <a:xfrm>
            <a:off x="6352156" y="4273381"/>
            <a:ext cx="880214" cy="1004718"/>
            <a:chOff x="529955" y="913588"/>
            <a:chExt cx="1964486" cy="3124471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64FCB0F-69ED-4A46-8C7C-BD7BF7A443D4}"/>
                </a:ext>
              </a:extLst>
            </p:cNvPr>
            <p:cNvSpPr/>
            <p:nvPr/>
          </p:nvSpPr>
          <p:spPr>
            <a:xfrm>
              <a:off x="685286" y="3745710"/>
              <a:ext cx="1662961" cy="292349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80" name="Picture 79" descr="Continued Jump.jpg">
              <a:extLst>
                <a:ext uri="{FF2B5EF4-FFF2-40B4-BE49-F238E27FC236}">
                  <a16:creationId xmlns:a16="http://schemas.microsoft.com/office/drawing/2014/main" id="{62035C73-A28F-470D-BEF6-4469DCCFD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149" b="90000" l="4889" r="90000">
                          <a14:foregroundMark x1="8222" y1="30851" x2="10000" y2="31915"/>
                          <a14:foregroundMark x1="17333" y1="17021" x2="22889" y2="20213"/>
                          <a14:foregroundMark x1="21333" y1="13404" x2="24000" y2="16383"/>
                          <a14:foregroundMark x1="19333" y1="74468" x2="27778" y2="59362"/>
                          <a14:foregroundMark x1="7556" y1="26383" x2="38000" y2="24255"/>
                          <a14:backgroundMark x1="62667" y1="19362" x2="78667" y2="731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9875" r="43770" b="20684"/>
            <a:stretch/>
          </p:blipFill>
          <p:spPr>
            <a:xfrm>
              <a:off x="529955" y="913588"/>
              <a:ext cx="1964486" cy="2695084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39EF202-13D4-4766-9CBA-6A6FB2F573EA}"/>
                </a:ext>
              </a:extLst>
            </p:cNvPr>
            <p:cNvCxnSpPr/>
            <p:nvPr/>
          </p:nvCxnSpPr>
          <p:spPr>
            <a:xfrm flipH="1">
              <a:off x="1361435" y="3517314"/>
              <a:ext cx="91371" cy="274076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0B33B62-2BC7-4330-BBA6-B215E308CB5F}"/>
                </a:ext>
              </a:extLst>
            </p:cNvPr>
            <p:cNvCxnSpPr/>
            <p:nvPr/>
          </p:nvCxnSpPr>
          <p:spPr>
            <a:xfrm>
              <a:off x="1727028" y="3517314"/>
              <a:ext cx="188842" cy="271210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E5EE56B-BD12-44AC-A6F5-7FC3568802CC}"/>
                </a:ext>
              </a:extLst>
            </p:cNvPr>
            <p:cNvCxnSpPr/>
            <p:nvPr/>
          </p:nvCxnSpPr>
          <p:spPr>
            <a:xfrm flipH="1">
              <a:off x="1142143" y="3517314"/>
              <a:ext cx="103783" cy="274076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CB027F8-BB71-4716-865C-8DF30B3E0607}"/>
                </a:ext>
              </a:extLst>
            </p:cNvPr>
            <p:cNvCxnSpPr/>
            <p:nvPr/>
          </p:nvCxnSpPr>
          <p:spPr>
            <a:xfrm>
              <a:off x="1544178" y="3517314"/>
              <a:ext cx="91371" cy="389977"/>
            </a:xfrm>
            <a:prstGeom prst="line">
              <a:avLst/>
            </a:prstGeom>
            <a:ln w="635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5" name="Picture 2" descr="Image result for go noodle">
            <a:extLst>
              <a:ext uri="{FF2B5EF4-FFF2-40B4-BE49-F238E27FC236}">
                <a16:creationId xmlns:a16="http://schemas.microsoft.com/office/drawing/2014/main" id="{CAEC3B4C-D8E5-4E9A-BD0B-2EF70FD17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22" y="570663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D08F3B46-B024-4D1D-9047-48EFD6A0AE2B}"/>
              </a:ext>
            </a:extLst>
          </p:cNvPr>
          <p:cNvSpPr txBox="1"/>
          <p:nvPr/>
        </p:nvSpPr>
        <p:spPr>
          <a:xfrm>
            <a:off x="6594313" y="61464"/>
            <a:ext cx="329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I</a:t>
            </a:r>
          </a:p>
        </p:txBody>
      </p:sp>
      <p:pic>
        <p:nvPicPr>
          <p:cNvPr id="87" name="Picture 86" descr="Single Arm Row.jpg">
            <a:extLst>
              <a:ext uri="{FF2B5EF4-FFF2-40B4-BE49-F238E27FC236}">
                <a16:creationId xmlns:a16="http://schemas.microsoft.com/office/drawing/2014/main" id="{FA49D60E-70C7-4BA5-AEDC-EFBFE0664D8C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62375" b="88188" l="66867" r="92467">
                        <a14:foregroundMark x1="72667" y1="82000" x2="87067" y2="82188"/>
                        <a14:foregroundMark x1="71867" y1="82250" x2="71867" y2="8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60715" r="6108" b="15011"/>
          <a:stretch/>
        </p:blipFill>
        <p:spPr>
          <a:xfrm>
            <a:off x="7660801" y="1067275"/>
            <a:ext cx="985197" cy="945645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59AB7950-F57D-42DA-BC40-9C497D749377}"/>
              </a:ext>
            </a:extLst>
          </p:cNvPr>
          <p:cNvGrpSpPr/>
          <p:nvPr/>
        </p:nvGrpSpPr>
        <p:grpSpPr>
          <a:xfrm>
            <a:off x="7753579" y="3266376"/>
            <a:ext cx="793479" cy="879864"/>
            <a:chOff x="685286" y="0"/>
            <a:chExt cx="1946212" cy="2533548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36E9C5F-15EE-4883-900F-9393DE161839}"/>
                </a:ext>
              </a:extLst>
            </p:cNvPr>
            <p:cNvSpPr/>
            <p:nvPr/>
          </p:nvSpPr>
          <p:spPr>
            <a:xfrm>
              <a:off x="685286" y="2294764"/>
              <a:ext cx="1946212" cy="214693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91" name="Picture 90" descr="Hop to single leg row 2.jpg">
              <a:extLst>
                <a:ext uri="{FF2B5EF4-FFF2-40B4-BE49-F238E27FC236}">
                  <a16:creationId xmlns:a16="http://schemas.microsoft.com/office/drawing/2014/main" id="{E09FBB7D-6E36-4E32-BD91-E3C96042F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35319" b="59362" l="8889" r="32889">
                          <a14:foregroundMark x1="25556" y1="41277" x2="25556" y2="427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7" t="34449" r="71636" b="40001"/>
            <a:stretch/>
          </p:blipFill>
          <p:spPr>
            <a:xfrm>
              <a:off x="922851" y="0"/>
              <a:ext cx="1434533" cy="2357057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886C51F-4887-47CC-A628-E43A7C577FDA}"/>
                </a:ext>
              </a:extLst>
            </p:cNvPr>
            <p:cNvCxnSpPr/>
            <p:nvPr/>
          </p:nvCxnSpPr>
          <p:spPr>
            <a:xfrm flipH="1">
              <a:off x="1681235" y="2294764"/>
              <a:ext cx="72648" cy="214693"/>
            </a:xfrm>
            <a:prstGeom prst="line">
              <a:avLst/>
            </a:prstGeom>
            <a:ln w="3175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82E539B-A7DA-4C8F-94D7-91476181D180}"/>
                </a:ext>
              </a:extLst>
            </p:cNvPr>
            <p:cNvCxnSpPr/>
            <p:nvPr/>
          </p:nvCxnSpPr>
          <p:spPr>
            <a:xfrm>
              <a:off x="1851461" y="2305558"/>
              <a:ext cx="0" cy="203899"/>
            </a:xfrm>
            <a:prstGeom prst="line">
              <a:avLst/>
            </a:prstGeom>
            <a:ln w="3175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1A38D803-F854-4CC3-9F49-C9C1807A21B2}"/>
                </a:ext>
              </a:extLst>
            </p:cNvPr>
            <p:cNvCxnSpPr/>
            <p:nvPr/>
          </p:nvCxnSpPr>
          <p:spPr>
            <a:xfrm>
              <a:off x="1959587" y="2305558"/>
              <a:ext cx="70272" cy="227990"/>
            </a:xfrm>
            <a:prstGeom prst="line">
              <a:avLst/>
            </a:prstGeom>
            <a:ln w="3175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11539F0-294E-44BA-A194-D6B67774725F}"/>
              </a:ext>
            </a:extLst>
          </p:cNvPr>
          <p:cNvGrpSpPr/>
          <p:nvPr/>
        </p:nvGrpSpPr>
        <p:grpSpPr>
          <a:xfrm>
            <a:off x="7801730" y="4400918"/>
            <a:ext cx="715803" cy="866643"/>
            <a:chOff x="730972" y="895316"/>
            <a:chExt cx="2346392" cy="3617808"/>
          </a:xfrm>
        </p:grpSpPr>
        <p:pic>
          <p:nvPicPr>
            <p:cNvPr id="96" name="Picture 95" descr="cartoon-flamingo-8.gif">
              <a:extLst>
                <a:ext uri="{FF2B5EF4-FFF2-40B4-BE49-F238E27FC236}">
                  <a16:creationId xmlns:a16="http://schemas.microsoft.com/office/drawing/2014/main" id="{5966D592-67FF-4690-9A7B-D4741D536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4000" b="94500" l="11143" r="89429">
                          <a14:foregroundMark x1="41429" y1="7500" x2="44857" y2="16750"/>
                          <a14:foregroundMark x1="31429" y1="8750" x2="29714" y2="13250"/>
                          <a14:foregroundMark x1="21429" y1="20750" x2="27714" y2="23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3" t="3067" r="10405" b="4855"/>
            <a:stretch/>
          </p:blipFill>
          <p:spPr>
            <a:xfrm>
              <a:off x="730972" y="895316"/>
              <a:ext cx="2346392" cy="3161015"/>
            </a:xfrm>
            <a:prstGeom prst="rect">
              <a:avLst/>
            </a:prstGeom>
          </p:spPr>
        </p:pic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2451D83-A485-491F-9BBF-F8C5FD9B54A2}"/>
                </a:ext>
              </a:extLst>
            </p:cNvPr>
            <p:cNvCxnSpPr/>
            <p:nvPr/>
          </p:nvCxnSpPr>
          <p:spPr>
            <a:xfrm>
              <a:off x="977675" y="3882749"/>
              <a:ext cx="1425395" cy="63037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550999A-4D84-4012-A12D-4C9662634F29}"/>
                </a:ext>
              </a:extLst>
            </p:cNvPr>
            <p:cNvCxnSpPr/>
            <p:nvPr/>
          </p:nvCxnSpPr>
          <p:spPr>
            <a:xfrm flipV="1">
              <a:off x="858891" y="4056331"/>
              <a:ext cx="1617276" cy="23462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9" name="Picture 4" descr="Image result for cartoon side lunge">
            <a:extLst>
              <a:ext uri="{FF2B5EF4-FFF2-40B4-BE49-F238E27FC236}">
                <a16:creationId xmlns:a16="http://schemas.microsoft.com/office/drawing/2014/main" id="{633032EC-FC09-4B1F-B6EA-B4CE77BE8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243" y="2144224"/>
            <a:ext cx="1194377" cy="103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0" descr="Image result for cartoon thinking">
            <a:extLst>
              <a:ext uri="{FF2B5EF4-FFF2-40B4-BE49-F238E27FC236}">
                <a16:creationId xmlns:a16="http://schemas.microsoft.com/office/drawing/2014/main" id="{CBD07F51-F49C-48DC-BFD2-9F0A29615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28" y="3104520"/>
            <a:ext cx="1179273" cy="11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83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yground Rules template.potx" id="{3B94854C-D64B-49A7-87B3-EC3E7B77FEC7}" vid="{5DF654BC-1FD6-4744-81E4-6E2169EA85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Playground rules presentation</Template>
  <TotalTime>0</TotalTime>
  <Words>651</Words>
  <Application>Microsoft Office PowerPoint</Application>
  <PresentationFormat>Widescreen</PresentationFormat>
  <Paragraphs>139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Corbel</vt:lpstr>
      <vt:lpstr>Franklin Gothic Medium</vt:lpstr>
      <vt:lpstr>Segoe UI</vt:lpstr>
      <vt:lpstr>Wingdings</vt:lpstr>
      <vt:lpstr>Banded</vt:lpstr>
      <vt:lpstr>PowerPoint Presentation</vt:lpstr>
      <vt:lpstr>ready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Nice Work!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2018-10-10T10:21:57Z</dcterms:created>
  <dcterms:modified xsi:type="dcterms:W3CDTF">2019-01-05T20:27:50Z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2018-08-20T20:01:51.1186001Z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