
<file path=[Content_Types].xml><?xml version="1.0" encoding="utf-8"?>
<Types xmlns="http://schemas.openxmlformats.org/package/2006/content-types">
  <Default Extension="gif" ContentType="video/unknown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4" r:id="rId1"/>
  </p:sldMasterIdLst>
  <p:notesMasterIdLst>
    <p:notesMasterId r:id="rId15"/>
  </p:notesMasterIdLst>
  <p:sldIdLst>
    <p:sldId id="256" r:id="rId2"/>
    <p:sldId id="257" r:id="rId3"/>
    <p:sldId id="285" r:id="rId4"/>
    <p:sldId id="258" r:id="rId5"/>
    <p:sldId id="286" r:id="rId6"/>
    <p:sldId id="259" r:id="rId7"/>
    <p:sldId id="287" r:id="rId8"/>
    <p:sldId id="260" r:id="rId9"/>
    <p:sldId id="288" r:id="rId10"/>
    <p:sldId id="262" r:id="rId11"/>
    <p:sldId id="289" r:id="rId12"/>
    <p:sldId id="261" r:id="rId13"/>
    <p:sldId id="26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BC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F24CBC-D461-4ECA-A489-D3A30E0FB795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51351B-2C5D-457B-ABE5-B64DBC7BD4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00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can be changed to reflect your school’s specific rules.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1351B-2C5D-457B-ABE5-B64DBC7BD41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045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*Change this verbiage to the language your school uses.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1351B-2C5D-457B-ABE5-B64DBC7BD41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047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293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427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354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582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606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0164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52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017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69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5077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791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9445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jpeg"/><Relationship Id="rId18" Type="http://schemas.openxmlformats.org/officeDocument/2006/relationships/image" Target="../media/image19.jpg"/><Relationship Id="rId26" Type="http://schemas.openxmlformats.org/officeDocument/2006/relationships/image" Target="../media/image24.jpeg"/><Relationship Id="rId3" Type="http://schemas.openxmlformats.org/officeDocument/2006/relationships/image" Target="../media/image8.png"/><Relationship Id="rId21" Type="http://schemas.openxmlformats.org/officeDocument/2006/relationships/image" Target="../media/image21.png"/><Relationship Id="rId7" Type="http://schemas.openxmlformats.org/officeDocument/2006/relationships/image" Target="../media/image11.png"/><Relationship Id="rId12" Type="http://schemas.microsoft.com/office/2007/relationships/hdphoto" Target="../media/hdphoto3.wdp"/><Relationship Id="rId17" Type="http://schemas.openxmlformats.org/officeDocument/2006/relationships/image" Target="../media/image18.jpeg"/><Relationship Id="rId25" Type="http://schemas.openxmlformats.org/officeDocument/2006/relationships/image" Target="../media/image23.tiff"/><Relationship Id="rId33" Type="http://schemas.openxmlformats.org/officeDocument/2006/relationships/image" Target="../media/image29.jpeg"/><Relationship Id="rId2" Type="http://schemas.openxmlformats.org/officeDocument/2006/relationships/image" Target="../media/image7.tiff"/><Relationship Id="rId16" Type="http://schemas.microsoft.com/office/2007/relationships/hdphoto" Target="../media/hdphoto4.wdp"/><Relationship Id="rId20" Type="http://schemas.microsoft.com/office/2007/relationships/hdphoto" Target="../media/hdphoto5.wdp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4.png"/><Relationship Id="rId24" Type="http://schemas.microsoft.com/office/2007/relationships/hdphoto" Target="../media/hdphoto7.wdp"/><Relationship Id="rId32" Type="http://schemas.microsoft.com/office/2007/relationships/hdphoto" Target="../media/hdphoto10.wdp"/><Relationship Id="rId5" Type="http://schemas.openxmlformats.org/officeDocument/2006/relationships/image" Target="../media/image9.jpg"/><Relationship Id="rId15" Type="http://schemas.openxmlformats.org/officeDocument/2006/relationships/image" Target="../media/image17.png"/><Relationship Id="rId23" Type="http://schemas.openxmlformats.org/officeDocument/2006/relationships/image" Target="../media/image22.png"/><Relationship Id="rId28" Type="http://schemas.microsoft.com/office/2007/relationships/hdphoto" Target="../media/hdphoto8.wdp"/><Relationship Id="rId10" Type="http://schemas.openxmlformats.org/officeDocument/2006/relationships/image" Target="../media/image13.tiff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openxmlformats.org/officeDocument/2006/relationships/image" Target="../media/image16.png"/><Relationship Id="rId22" Type="http://schemas.microsoft.com/office/2007/relationships/hdphoto" Target="../media/hdphoto6.wdp"/><Relationship Id="rId27" Type="http://schemas.openxmlformats.org/officeDocument/2006/relationships/image" Target="../media/image25.png"/><Relationship Id="rId30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jpeg"/><Relationship Id="rId18" Type="http://schemas.openxmlformats.org/officeDocument/2006/relationships/image" Target="../media/image19.jpg"/><Relationship Id="rId26" Type="http://schemas.openxmlformats.org/officeDocument/2006/relationships/image" Target="../media/image24.jpeg"/><Relationship Id="rId3" Type="http://schemas.openxmlformats.org/officeDocument/2006/relationships/image" Target="../media/image8.png"/><Relationship Id="rId21" Type="http://schemas.openxmlformats.org/officeDocument/2006/relationships/image" Target="../media/image21.png"/><Relationship Id="rId7" Type="http://schemas.openxmlformats.org/officeDocument/2006/relationships/image" Target="../media/image11.png"/><Relationship Id="rId12" Type="http://schemas.microsoft.com/office/2007/relationships/hdphoto" Target="../media/hdphoto3.wdp"/><Relationship Id="rId17" Type="http://schemas.openxmlformats.org/officeDocument/2006/relationships/image" Target="../media/image18.jpeg"/><Relationship Id="rId25" Type="http://schemas.openxmlformats.org/officeDocument/2006/relationships/image" Target="../media/image23.tiff"/><Relationship Id="rId2" Type="http://schemas.openxmlformats.org/officeDocument/2006/relationships/image" Target="../media/image7.tiff"/><Relationship Id="rId16" Type="http://schemas.microsoft.com/office/2007/relationships/hdphoto" Target="../media/hdphoto4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4.png"/><Relationship Id="rId24" Type="http://schemas.microsoft.com/office/2007/relationships/hdphoto" Target="../media/hdphoto7.wdp"/><Relationship Id="rId5" Type="http://schemas.openxmlformats.org/officeDocument/2006/relationships/image" Target="../media/image9.jpg"/><Relationship Id="rId15" Type="http://schemas.openxmlformats.org/officeDocument/2006/relationships/image" Target="../media/image17.png"/><Relationship Id="rId23" Type="http://schemas.openxmlformats.org/officeDocument/2006/relationships/image" Target="../media/image22.png"/><Relationship Id="rId28" Type="http://schemas.microsoft.com/office/2007/relationships/hdphoto" Target="../media/hdphoto8.wdp"/><Relationship Id="rId10" Type="http://schemas.openxmlformats.org/officeDocument/2006/relationships/image" Target="../media/image13.tiff"/><Relationship Id="rId19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openxmlformats.org/officeDocument/2006/relationships/image" Target="../media/image16.png"/><Relationship Id="rId22" Type="http://schemas.microsoft.com/office/2007/relationships/hdphoto" Target="../media/hdphoto6.wdp"/><Relationship Id="rId27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jpeg"/><Relationship Id="rId18" Type="http://schemas.openxmlformats.org/officeDocument/2006/relationships/image" Target="../media/image19.jpg"/><Relationship Id="rId26" Type="http://schemas.openxmlformats.org/officeDocument/2006/relationships/image" Target="../media/image24.jpeg"/><Relationship Id="rId3" Type="http://schemas.openxmlformats.org/officeDocument/2006/relationships/image" Target="../media/image8.png"/><Relationship Id="rId21" Type="http://schemas.openxmlformats.org/officeDocument/2006/relationships/image" Target="../media/image21.png"/><Relationship Id="rId7" Type="http://schemas.openxmlformats.org/officeDocument/2006/relationships/image" Target="../media/image11.png"/><Relationship Id="rId12" Type="http://schemas.microsoft.com/office/2007/relationships/hdphoto" Target="../media/hdphoto3.wdp"/><Relationship Id="rId17" Type="http://schemas.openxmlformats.org/officeDocument/2006/relationships/image" Target="../media/image18.jpeg"/><Relationship Id="rId25" Type="http://schemas.openxmlformats.org/officeDocument/2006/relationships/image" Target="../media/image23.tiff"/><Relationship Id="rId2" Type="http://schemas.openxmlformats.org/officeDocument/2006/relationships/image" Target="../media/image7.tiff"/><Relationship Id="rId16" Type="http://schemas.microsoft.com/office/2007/relationships/hdphoto" Target="../media/hdphoto4.wdp"/><Relationship Id="rId20" Type="http://schemas.microsoft.com/office/2007/relationships/hdphoto" Target="../media/hdphoto5.wdp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4.png"/><Relationship Id="rId24" Type="http://schemas.microsoft.com/office/2007/relationships/hdphoto" Target="../media/hdphoto7.wdp"/><Relationship Id="rId5" Type="http://schemas.openxmlformats.org/officeDocument/2006/relationships/image" Target="../media/image9.jpg"/><Relationship Id="rId15" Type="http://schemas.openxmlformats.org/officeDocument/2006/relationships/image" Target="../media/image17.png"/><Relationship Id="rId23" Type="http://schemas.openxmlformats.org/officeDocument/2006/relationships/image" Target="../media/image22.png"/><Relationship Id="rId28" Type="http://schemas.microsoft.com/office/2007/relationships/hdphoto" Target="../media/hdphoto8.wdp"/><Relationship Id="rId10" Type="http://schemas.openxmlformats.org/officeDocument/2006/relationships/image" Target="../media/image13.tiff"/><Relationship Id="rId19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openxmlformats.org/officeDocument/2006/relationships/image" Target="../media/image16.png"/><Relationship Id="rId22" Type="http://schemas.microsoft.com/office/2007/relationships/hdphoto" Target="../media/hdphoto6.wdp"/><Relationship Id="rId27" Type="http://schemas.openxmlformats.org/officeDocument/2006/relationships/image" Target="../media/image25.png"/><Relationship Id="rId30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jpeg"/><Relationship Id="rId18" Type="http://schemas.openxmlformats.org/officeDocument/2006/relationships/image" Target="../media/image19.jpg"/><Relationship Id="rId26" Type="http://schemas.openxmlformats.org/officeDocument/2006/relationships/image" Target="../media/image24.jpeg"/><Relationship Id="rId3" Type="http://schemas.openxmlformats.org/officeDocument/2006/relationships/image" Target="../media/image8.png"/><Relationship Id="rId21" Type="http://schemas.openxmlformats.org/officeDocument/2006/relationships/image" Target="../media/image21.png"/><Relationship Id="rId7" Type="http://schemas.openxmlformats.org/officeDocument/2006/relationships/image" Target="../media/image11.png"/><Relationship Id="rId12" Type="http://schemas.microsoft.com/office/2007/relationships/hdphoto" Target="../media/hdphoto3.wdp"/><Relationship Id="rId17" Type="http://schemas.openxmlformats.org/officeDocument/2006/relationships/image" Target="../media/image18.jpeg"/><Relationship Id="rId25" Type="http://schemas.openxmlformats.org/officeDocument/2006/relationships/image" Target="../media/image23.tiff"/><Relationship Id="rId2" Type="http://schemas.openxmlformats.org/officeDocument/2006/relationships/image" Target="../media/image7.tiff"/><Relationship Id="rId16" Type="http://schemas.microsoft.com/office/2007/relationships/hdphoto" Target="../media/hdphoto4.wdp"/><Relationship Id="rId20" Type="http://schemas.microsoft.com/office/2007/relationships/hdphoto" Target="../media/hdphoto5.wdp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4.png"/><Relationship Id="rId24" Type="http://schemas.microsoft.com/office/2007/relationships/hdphoto" Target="../media/hdphoto7.wdp"/><Relationship Id="rId5" Type="http://schemas.openxmlformats.org/officeDocument/2006/relationships/image" Target="../media/image9.jpg"/><Relationship Id="rId15" Type="http://schemas.openxmlformats.org/officeDocument/2006/relationships/image" Target="../media/image17.png"/><Relationship Id="rId23" Type="http://schemas.openxmlformats.org/officeDocument/2006/relationships/image" Target="../media/image22.png"/><Relationship Id="rId28" Type="http://schemas.microsoft.com/office/2007/relationships/hdphoto" Target="../media/hdphoto8.wdp"/><Relationship Id="rId10" Type="http://schemas.openxmlformats.org/officeDocument/2006/relationships/image" Target="../media/image13.tiff"/><Relationship Id="rId19" Type="http://schemas.openxmlformats.org/officeDocument/2006/relationships/image" Target="../media/image20.png"/><Relationship Id="rId31" Type="http://schemas.openxmlformats.org/officeDocument/2006/relationships/image" Target="../media/image29.jpeg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openxmlformats.org/officeDocument/2006/relationships/image" Target="../media/image16.png"/><Relationship Id="rId22" Type="http://schemas.microsoft.com/office/2007/relationships/hdphoto" Target="../media/hdphoto6.wdp"/><Relationship Id="rId27" Type="http://schemas.openxmlformats.org/officeDocument/2006/relationships/image" Target="../media/image25.png"/><Relationship Id="rId30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jpeg"/><Relationship Id="rId18" Type="http://schemas.openxmlformats.org/officeDocument/2006/relationships/image" Target="../media/image19.jpg"/><Relationship Id="rId26" Type="http://schemas.openxmlformats.org/officeDocument/2006/relationships/image" Target="../media/image24.jpeg"/><Relationship Id="rId3" Type="http://schemas.openxmlformats.org/officeDocument/2006/relationships/image" Target="../media/image8.png"/><Relationship Id="rId21" Type="http://schemas.openxmlformats.org/officeDocument/2006/relationships/image" Target="../media/image21.png"/><Relationship Id="rId7" Type="http://schemas.openxmlformats.org/officeDocument/2006/relationships/image" Target="../media/image11.png"/><Relationship Id="rId12" Type="http://schemas.microsoft.com/office/2007/relationships/hdphoto" Target="../media/hdphoto3.wdp"/><Relationship Id="rId17" Type="http://schemas.openxmlformats.org/officeDocument/2006/relationships/image" Target="../media/image18.jpeg"/><Relationship Id="rId25" Type="http://schemas.openxmlformats.org/officeDocument/2006/relationships/image" Target="../media/image23.tiff"/><Relationship Id="rId33" Type="http://schemas.openxmlformats.org/officeDocument/2006/relationships/image" Target="../media/image29.jpeg"/><Relationship Id="rId2" Type="http://schemas.openxmlformats.org/officeDocument/2006/relationships/image" Target="../media/image7.tiff"/><Relationship Id="rId16" Type="http://schemas.microsoft.com/office/2007/relationships/hdphoto" Target="../media/hdphoto4.wdp"/><Relationship Id="rId20" Type="http://schemas.microsoft.com/office/2007/relationships/hdphoto" Target="../media/hdphoto5.wdp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4.png"/><Relationship Id="rId24" Type="http://schemas.microsoft.com/office/2007/relationships/hdphoto" Target="../media/hdphoto7.wdp"/><Relationship Id="rId32" Type="http://schemas.microsoft.com/office/2007/relationships/hdphoto" Target="../media/hdphoto10.wdp"/><Relationship Id="rId5" Type="http://schemas.openxmlformats.org/officeDocument/2006/relationships/image" Target="../media/image9.jpg"/><Relationship Id="rId15" Type="http://schemas.openxmlformats.org/officeDocument/2006/relationships/image" Target="../media/image17.png"/><Relationship Id="rId23" Type="http://schemas.openxmlformats.org/officeDocument/2006/relationships/image" Target="../media/image22.png"/><Relationship Id="rId28" Type="http://schemas.microsoft.com/office/2007/relationships/hdphoto" Target="../media/hdphoto8.wdp"/><Relationship Id="rId10" Type="http://schemas.openxmlformats.org/officeDocument/2006/relationships/image" Target="../media/image13.tiff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openxmlformats.org/officeDocument/2006/relationships/image" Target="../media/image16.png"/><Relationship Id="rId22" Type="http://schemas.microsoft.com/office/2007/relationships/hdphoto" Target="../media/hdphoto6.wdp"/><Relationship Id="rId27" Type="http://schemas.openxmlformats.org/officeDocument/2006/relationships/image" Target="../media/image25.png"/><Relationship Id="rId30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9D5E9E7-F049-4409-BEB3-DBAA80E83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9286" y="1209299"/>
            <a:ext cx="8673427" cy="132258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Segoe UI" panose="020B0502040204020203" pitchFamily="34" charset="0"/>
                <a:cs typeface="Segoe UI" panose="020B0502040204020203" pitchFamily="34" charset="0"/>
              </a:rPr>
              <a:t>Week 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A2D7DD-5041-4C4D-A523-F870B27AD1D4}"/>
              </a:ext>
            </a:extLst>
          </p:cNvPr>
          <p:cNvSpPr/>
          <p:nvPr/>
        </p:nvSpPr>
        <p:spPr>
          <a:xfrm>
            <a:off x="1157595" y="2195013"/>
            <a:ext cx="98768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bg2"/>
                </a:solidFill>
                <a:latin typeface="Franklin Gothic Medium" panose="020B0603020102020204" pitchFamily="34" charset="0"/>
                <a:cs typeface="Segoe UI" panose="020B0502040204020203" pitchFamily="34" charset="0"/>
              </a:rPr>
              <a:t>Vertical Jump &amp; Catch</a:t>
            </a:r>
          </a:p>
        </p:txBody>
      </p:sp>
      <p:pic>
        <p:nvPicPr>
          <p:cNvPr id="2" name="Picture 2" descr="Image result for cartoon kids horizontal jumping">
            <a:extLst>
              <a:ext uri="{FF2B5EF4-FFF2-40B4-BE49-F238E27FC236}">
                <a16:creationId xmlns:a16="http://schemas.microsoft.com/office/drawing/2014/main" id="{E324DD4D-6205-4465-A4E7-3C6986B78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812" y="4071692"/>
            <a:ext cx="5592373" cy="253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vertical jump and catch cartoon">
            <a:extLst>
              <a:ext uri="{FF2B5EF4-FFF2-40B4-BE49-F238E27FC236}">
                <a16:creationId xmlns:a16="http://schemas.microsoft.com/office/drawing/2014/main" id="{50EC187E-5AA8-45B2-9218-CFD685A0C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689" y="3517600"/>
            <a:ext cx="2016047" cy="322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kids catching a ball cartoon">
            <a:extLst>
              <a:ext uri="{FF2B5EF4-FFF2-40B4-BE49-F238E27FC236}">
                <a16:creationId xmlns:a16="http://schemas.microsoft.com/office/drawing/2014/main" id="{C905714A-E318-4EF2-9569-DBCBD6E8C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42" y="4416477"/>
            <a:ext cx="3167270" cy="219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892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9A6E2-F8C1-4DDA-BF01-E3C1FC2785EB}"/>
              </a:ext>
            </a:extLst>
          </p:cNvPr>
          <p:cNvSpPr txBox="1">
            <a:spLocks/>
          </p:cNvSpPr>
          <p:nvPr/>
        </p:nvSpPr>
        <p:spPr>
          <a:xfrm>
            <a:off x="208209" y="360542"/>
            <a:ext cx="11374190" cy="8996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Trampoline time!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81E876-9D0B-43B5-BCAB-4B7796D32A71}"/>
              </a:ext>
            </a:extLst>
          </p:cNvPr>
          <p:cNvSpPr txBox="1"/>
          <p:nvPr/>
        </p:nvSpPr>
        <p:spPr>
          <a:xfrm>
            <a:off x="5720440" y="1260181"/>
            <a:ext cx="586195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Franklin Gothic Medium" panose="020B0603020102020204" pitchFamily="34" charset="0"/>
              </a:rPr>
              <a:t>Place your feet apart and stand nice and tall with your back straight.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Franklin Gothic Medium" panose="020B06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Franklin Gothic Medium" panose="020B0603020102020204" pitchFamily="34" charset="0"/>
              </a:rPr>
              <a:t>Bend your knees a little and jump up into the air! </a:t>
            </a:r>
            <a:r>
              <a:rPr lang="en-GB" sz="2400" b="1" dirty="0">
                <a:solidFill>
                  <a:srgbClr val="FFFF00"/>
                </a:solidFill>
                <a:latin typeface="Franklin Gothic Medium" panose="020B0603020102020204" pitchFamily="34" charset="0"/>
              </a:rPr>
              <a:t>Remember to land softly on both feet!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Franklin Gothic Medium" panose="020B06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Franklin Gothic Medium" panose="020B0603020102020204" pitchFamily="34" charset="0"/>
              </a:rPr>
              <a:t>Keep jumping up and down until your teacher says stop! Try and be as quiet as you can when you are jumping and landing!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Franklin Gothic Medium" panose="020B06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Franklin Gothic Medium" panose="020B0603020102020204" pitchFamily="34" charset="0"/>
              </a:rPr>
              <a:t>Can you remember what to do with your hands to help you go higher?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Franklin Gothic Medium" panose="020B06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Franklin Gothic Medium" panose="020B0603020102020204" pitchFamily="34" charset="0"/>
              </a:rPr>
              <a:t>Nice work minions!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D670F3-67A7-4822-A13E-5AE25C5C30C3}"/>
              </a:ext>
            </a:extLst>
          </p:cNvPr>
          <p:cNvGrpSpPr/>
          <p:nvPr/>
        </p:nvGrpSpPr>
        <p:grpSpPr>
          <a:xfrm>
            <a:off x="208209" y="1603513"/>
            <a:ext cx="4412973" cy="4709341"/>
            <a:chOff x="529955" y="913588"/>
            <a:chExt cx="1964486" cy="312447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9CD9064-DD96-4E54-92B1-EFE04720B50B}"/>
                </a:ext>
              </a:extLst>
            </p:cNvPr>
            <p:cNvSpPr/>
            <p:nvPr/>
          </p:nvSpPr>
          <p:spPr>
            <a:xfrm>
              <a:off x="685286" y="3745710"/>
              <a:ext cx="1662961" cy="292349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8" name="Picture 7" descr="Continued Jump.jpg">
              <a:extLst>
                <a:ext uri="{FF2B5EF4-FFF2-40B4-BE49-F238E27FC236}">
                  <a16:creationId xmlns:a16="http://schemas.microsoft.com/office/drawing/2014/main" id="{7F0B29BA-F5A0-40DF-ADC7-274F05177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149" b="90000" l="4889" r="90000">
                          <a14:foregroundMark x1="8222" y1="30851" x2="10000" y2="31915"/>
                          <a14:foregroundMark x1="17333" y1="17021" x2="22889" y2="20213"/>
                          <a14:foregroundMark x1="21333" y1="13404" x2="24000" y2="16383"/>
                          <a14:foregroundMark x1="19333" y1="74468" x2="27778" y2="59362"/>
                          <a14:foregroundMark x1="7556" y1="26383" x2="38000" y2="24255"/>
                          <a14:backgroundMark x1="62667" y1="19362" x2="78667" y2="731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" t="9875" r="43770" b="20684"/>
            <a:stretch/>
          </p:blipFill>
          <p:spPr>
            <a:xfrm>
              <a:off x="529955" y="913588"/>
              <a:ext cx="1964486" cy="2695084"/>
            </a:xfrm>
            <a:prstGeom prst="rect">
              <a:avLst/>
            </a:prstGeom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F2C9A49-7A31-417F-B7C5-725841DEAF12}"/>
                </a:ext>
              </a:extLst>
            </p:cNvPr>
            <p:cNvCxnSpPr/>
            <p:nvPr/>
          </p:nvCxnSpPr>
          <p:spPr>
            <a:xfrm flipH="1">
              <a:off x="1361435" y="3517314"/>
              <a:ext cx="91371" cy="274076"/>
            </a:xfrm>
            <a:prstGeom prst="line">
              <a:avLst/>
            </a:prstGeom>
            <a:ln w="635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ACFC407-83B3-43C7-B8B5-92E4B51A2505}"/>
                </a:ext>
              </a:extLst>
            </p:cNvPr>
            <p:cNvCxnSpPr/>
            <p:nvPr/>
          </p:nvCxnSpPr>
          <p:spPr>
            <a:xfrm>
              <a:off x="1727028" y="3517314"/>
              <a:ext cx="188842" cy="271210"/>
            </a:xfrm>
            <a:prstGeom prst="line">
              <a:avLst/>
            </a:prstGeom>
            <a:ln w="635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E54D94E-3F7D-4E0A-A46C-7FE013F97F9D}"/>
                </a:ext>
              </a:extLst>
            </p:cNvPr>
            <p:cNvCxnSpPr/>
            <p:nvPr/>
          </p:nvCxnSpPr>
          <p:spPr>
            <a:xfrm flipH="1">
              <a:off x="1142143" y="3517314"/>
              <a:ext cx="103783" cy="274076"/>
            </a:xfrm>
            <a:prstGeom prst="line">
              <a:avLst/>
            </a:prstGeom>
            <a:ln w="635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BF293A7-A5EF-4C92-AECF-554A1247F0E3}"/>
                </a:ext>
              </a:extLst>
            </p:cNvPr>
            <p:cNvCxnSpPr/>
            <p:nvPr/>
          </p:nvCxnSpPr>
          <p:spPr>
            <a:xfrm>
              <a:off x="1544178" y="3517314"/>
              <a:ext cx="91371" cy="389977"/>
            </a:xfrm>
            <a:prstGeom prst="line">
              <a:avLst/>
            </a:prstGeom>
            <a:ln w="635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958DA0F7-9681-4573-B6A1-1ED81EF34789}"/>
              </a:ext>
            </a:extLst>
          </p:cNvPr>
          <p:cNvSpPr/>
          <p:nvPr/>
        </p:nvSpPr>
        <p:spPr>
          <a:xfrm>
            <a:off x="4089148" y="1260181"/>
            <a:ext cx="5861959" cy="2416156"/>
          </a:xfrm>
          <a:prstGeom prst="wedgeRoundRectCallout">
            <a:avLst>
              <a:gd name="adj1" fmla="val -44570"/>
              <a:gd name="adj2" fmla="val 78406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70C0"/>
                </a:solidFill>
              </a:rPr>
              <a:t>All of you can jump so well! </a:t>
            </a:r>
          </a:p>
          <a:p>
            <a:pPr algn="ctr"/>
            <a:r>
              <a:rPr lang="en-GB" sz="2400" b="1" dirty="0">
                <a:solidFill>
                  <a:srgbClr val="0070C0"/>
                </a:solidFill>
              </a:rPr>
              <a:t>Now try and do it on one leg!</a:t>
            </a:r>
          </a:p>
          <a:p>
            <a:pPr algn="ctr"/>
            <a:r>
              <a:rPr lang="en-GB" sz="2400" b="1" dirty="0">
                <a:solidFill>
                  <a:srgbClr val="0070C0"/>
                </a:solidFill>
              </a:rPr>
              <a:t>Was it an different? </a:t>
            </a:r>
          </a:p>
          <a:p>
            <a:pPr algn="ctr"/>
            <a:r>
              <a:rPr lang="en-GB" sz="2400" b="1" dirty="0">
                <a:solidFill>
                  <a:srgbClr val="0070C0"/>
                </a:solidFill>
              </a:rPr>
              <a:t>Try the other leg this time!</a:t>
            </a:r>
          </a:p>
          <a:p>
            <a:pPr algn="ctr"/>
            <a:r>
              <a:rPr lang="en-GB" sz="2400" b="1" dirty="0">
                <a:solidFill>
                  <a:srgbClr val="0070C0"/>
                </a:solidFill>
              </a:rPr>
              <a:t>Can you jump higher on one leg or two? Why?</a:t>
            </a:r>
          </a:p>
        </p:txBody>
      </p:sp>
      <p:sp>
        <p:nvSpPr>
          <p:cNvPr id="4" name="Double Wave 3">
            <a:extLst>
              <a:ext uri="{FF2B5EF4-FFF2-40B4-BE49-F238E27FC236}">
                <a16:creationId xmlns:a16="http://schemas.microsoft.com/office/drawing/2014/main" id="{94F82F2A-15CC-42F7-8A35-3F77D6328DCB}"/>
              </a:ext>
            </a:extLst>
          </p:cNvPr>
          <p:cNvSpPr/>
          <p:nvPr/>
        </p:nvSpPr>
        <p:spPr>
          <a:xfrm>
            <a:off x="557141" y="545146"/>
            <a:ext cx="10548181" cy="5570609"/>
          </a:xfrm>
          <a:prstGeom prst="doubleWave">
            <a:avLst>
              <a:gd name="adj1" fmla="val 6250"/>
              <a:gd name="adj2" fmla="val -754"/>
            </a:avLst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u="sng" dirty="0">
                <a:solidFill>
                  <a:srgbClr val="7030A0"/>
                </a:solidFill>
              </a:rPr>
              <a:t>Question Time!</a:t>
            </a:r>
          </a:p>
          <a:p>
            <a:pPr algn="ctr"/>
            <a:endParaRPr lang="en-GB" sz="2800" b="1" dirty="0">
              <a:solidFill>
                <a:srgbClr val="7030A0"/>
              </a:solidFill>
            </a:endParaRPr>
          </a:p>
          <a:p>
            <a:pPr algn="ctr"/>
            <a:r>
              <a:rPr lang="en-GB" sz="2800" b="1" dirty="0">
                <a:solidFill>
                  <a:srgbClr val="FF0000"/>
                </a:solidFill>
              </a:rPr>
              <a:t>How do you feel after doing exercise/playing games?</a:t>
            </a:r>
          </a:p>
          <a:p>
            <a:pPr algn="ctr"/>
            <a:r>
              <a:rPr lang="en-GB" sz="2800" b="1" dirty="0">
                <a:solidFill>
                  <a:srgbClr val="00B050"/>
                </a:solidFill>
              </a:rPr>
              <a:t>Does it make you feel good?</a:t>
            </a:r>
          </a:p>
          <a:p>
            <a:pPr algn="ctr"/>
            <a:r>
              <a:rPr lang="en-GB" sz="2800" b="1" dirty="0">
                <a:solidFill>
                  <a:srgbClr val="0070C0"/>
                </a:solidFill>
              </a:rPr>
              <a:t>Is it fun?</a:t>
            </a:r>
          </a:p>
          <a:p>
            <a:pPr algn="ctr"/>
            <a:r>
              <a:rPr lang="en-GB" sz="2800" b="1" dirty="0">
                <a:solidFill>
                  <a:schemeClr val="accent4"/>
                </a:solidFill>
              </a:rPr>
              <a:t>Can you guess how much exercise you are supposed to do every day?</a:t>
            </a:r>
          </a:p>
        </p:txBody>
      </p:sp>
      <p:sp>
        <p:nvSpPr>
          <p:cNvPr id="14" name="Star: 10 Points 13">
            <a:extLst>
              <a:ext uri="{FF2B5EF4-FFF2-40B4-BE49-F238E27FC236}">
                <a16:creationId xmlns:a16="http://schemas.microsoft.com/office/drawing/2014/main" id="{E9EAB6B6-D481-4C90-A18D-BDEF1F65AED9}"/>
              </a:ext>
            </a:extLst>
          </p:cNvPr>
          <p:cNvSpPr/>
          <p:nvPr/>
        </p:nvSpPr>
        <p:spPr>
          <a:xfrm>
            <a:off x="7164974" y="3172089"/>
            <a:ext cx="4358643" cy="3153787"/>
          </a:xfrm>
          <a:prstGeom prst="star10">
            <a:avLst/>
          </a:prstGeom>
          <a:solidFill>
            <a:srgbClr val="FF0000"/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1 hour!</a:t>
            </a:r>
            <a:r>
              <a:rPr lang="en-GB" sz="2400" dirty="0"/>
              <a:t> </a:t>
            </a:r>
          </a:p>
          <a:p>
            <a:pPr algn="ctr"/>
            <a:r>
              <a:rPr lang="en-GB" sz="2400" dirty="0"/>
              <a:t>That’s not much right?!</a:t>
            </a:r>
          </a:p>
          <a:p>
            <a:pPr algn="ctr"/>
            <a:r>
              <a:rPr lang="en-GB" sz="2400" dirty="0"/>
              <a:t>But it’s so good for you!</a:t>
            </a:r>
          </a:p>
          <a:p>
            <a:pPr algn="ctr"/>
            <a:r>
              <a:rPr lang="en-GB" sz="2400" dirty="0"/>
              <a:t>What kind of exercise do you think you could do every day?</a:t>
            </a:r>
          </a:p>
        </p:txBody>
      </p:sp>
    </p:spTree>
    <p:extLst>
      <p:ext uri="{BB962C8B-B14F-4D97-AF65-F5344CB8AC3E}">
        <p14:creationId xmlns:p14="http://schemas.microsoft.com/office/powerpoint/2010/main" val="246142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ABA7B37-B28B-4B6A-9661-DD2F1C83D1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1055277"/>
            <a:ext cx="1126435" cy="985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57DF0D-0207-4836-BBCE-78F528A7C0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1055276"/>
            <a:ext cx="1126435" cy="985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80D2D4-A14B-4205-87FA-B728FC7125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30" y="1055098"/>
            <a:ext cx="1126435" cy="985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E661DE-759A-491D-BEBA-3F7F9CED7E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0844" y="5413865"/>
            <a:ext cx="1126435" cy="9851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191F8F-CC70-4281-A513-F3A1CFC97C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5413865"/>
            <a:ext cx="1126435" cy="9851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B9E2D9-55F1-459F-B17E-E4A828DEA5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1" y="5413869"/>
            <a:ext cx="1126435" cy="9851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A16E60-895B-4810-B82D-82C6FD7C71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4324924"/>
            <a:ext cx="1126435" cy="985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E985E6F-F99D-4673-947F-5DEF76CB24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3235977"/>
            <a:ext cx="1126435" cy="9851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CB43E7-439F-4E19-8BDA-61147F6A4A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29" y="2144226"/>
            <a:ext cx="1126435" cy="9851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05916B-5705-4440-93CB-AFD3308B22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4322121"/>
            <a:ext cx="1126435" cy="9851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A57A764-E0FE-44E8-87F1-F51BE1C2C3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3233173"/>
            <a:ext cx="1126435" cy="9851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655555-830A-4ACC-B3B3-E0B90A6881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2144225"/>
            <a:ext cx="1126435" cy="9851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6E1F3E-2E2A-4063-B21C-9E73632FB8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2" y="4322123"/>
            <a:ext cx="1126435" cy="9851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822857-988A-41F7-95DE-839F3419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3233174"/>
            <a:ext cx="1126435" cy="9851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5ECB3F8-BA71-43DB-B7E0-1343AAD0DD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2144225"/>
            <a:ext cx="1126435" cy="9851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83799C-0357-4DD2-8E82-72A5A0F739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3" y="5413864"/>
            <a:ext cx="1126435" cy="9851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D178CCD-0D25-4BA5-A514-976151A20923}"/>
              </a:ext>
            </a:extLst>
          </p:cNvPr>
          <p:cNvSpPr txBox="1"/>
          <p:nvPr/>
        </p:nvSpPr>
        <p:spPr>
          <a:xfrm>
            <a:off x="755372" y="56203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8735A0-4E28-4501-8257-1098FAF0AFBA}"/>
              </a:ext>
            </a:extLst>
          </p:cNvPr>
          <p:cNvSpPr txBox="1"/>
          <p:nvPr/>
        </p:nvSpPr>
        <p:spPr>
          <a:xfrm>
            <a:off x="2120344" y="57782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D3CBE0-4816-4D69-9463-222037086E6F}"/>
              </a:ext>
            </a:extLst>
          </p:cNvPr>
          <p:cNvSpPr txBox="1"/>
          <p:nvPr/>
        </p:nvSpPr>
        <p:spPr>
          <a:xfrm>
            <a:off x="3511824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D1F531-F312-4E4E-8AB8-F14E01B1F74D}"/>
              </a:ext>
            </a:extLst>
          </p:cNvPr>
          <p:cNvSpPr txBox="1"/>
          <p:nvPr/>
        </p:nvSpPr>
        <p:spPr>
          <a:xfrm>
            <a:off x="4876792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82DA6F-07AD-4D11-8CC2-24A3F283811C}"/>
              </a:ext>
            </a:extLst>
          </p:cNvPr>
          <p:cNvSpPr txBox="1"/>
          <p:nvPr/>
        </p:nvSpPr>
        <p:spPr>
          <a:xfrm>
            <a:off x="6182137" y="59370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A7714C-BCC2-4A9F-BBF1-2772A81FBE8F}"/>
              </a:ext>
            </a:extLst>
          </p:cNvPr>
          <p:cNvSpPr txBox="1"/>
          <p:nvPr/>
        </p:nvSpPr>
        <p:spPr>
          <a:xfrm>
            <a:off x="7600121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07A0A7-51B4-4186-AAB6-BD750F1AAACA}"/>
              </a:ext>
            </a:extLst>
          </p:cNvPr>
          <p:cNvSpPr txBox="1"/>
          <p:nvPr/>
        </p:nvSpPr>
        <p:spPr>
          <a:xfrm>
            <a:off x="9018105" y="5620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4F987D-2C7E-49C1-92EF-FDF5E2AE4704}"/>
              </a:ext>
            </a:extLst>
          </p:cNvPr>
          <p:cNvSpPr txBox="1"/>
          <p:nvPr/>
        </p:nvSpPr>
        <p:spPr>
          <a:xfrm>
            <a:off x="10383073" y="56231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8</a:t>
            </a:r>
          </a:p>
        </p:txBody>
      </p:sp>
      <p:pic>
        <p:nvPicPr>
          <p:cNvPr id="56" name="Picture 55" descr="Frog down.jpg">
            <a:extLst>
              <a:ext uri="{FF2B5EF4-FFF2-40B4-BE49-F238E27FC236}">
                <a16:creationId xmlns:a16="http://schemas.microsoft.com/office/drawing/2014/main" id="{53AB5697-0D5D-4D55-8D61-A109E6881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0" b="91702" l="5656" r="93439">
                        <a14:foregroundMark x1="42081" y1="5957" x2="42081" y2="19362"/>
                        <a14:foregroundMark x1="91855" y1="34255" x2="92534" y2="42128"/>
                        <a14:foregroundMark x1="93891" y1="71064" x2="91629" y2="67660"/>
                        <a14:foregroundMark x1="58371" y1="8723" x2="60407" y2="17234"/>
                        <a14:foregroundMark x1="7919" y1="34681" x2="7919" y2="42340"/>
                        <a14:foregroundMark x1="5882" y1="71064" x2="5882" y2="7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1126389"/>
            <a:ext cx="1219200" cy="972326"/>
          </a:xfrm>
          <a:prstGeom prst="rect">
            <a:avLst/>
          </a:prstGeom>
        </p:spPr>
      </p:pic>
      <p:pic>
        <p:nvPicPr>
          <p:cNvPr id="57" name="Picture 56" descr="Starfish.jpg">
            <a:extLst>
              <a:ext uri="{FF2B5EF4-FFF2-40B4-BE49-F238E27FC236}">
                <a16:creationId xmlns:a16="http://schemas.microsoft.com/office/drawing/2014/main" id="{0DA3FBBA-1BDA-42C8-9C3A-82D44E134C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2190332"/>
            <a:ext cx="1176800" cy="917667"/>
          </a:xfrm>
          <a:prstGeom prst="rect">
            <a:avLst/>
          </a:prstGeom>
        </p:spPr>
      </p:pic>
      <p:pic>
        <p:nvPicPr>
          <p:cNvPr id="6146" name="Picture 2" descr="Image result for viking head cartoon">
            <a:extLst>
              <a:ext uri="{FF2B5EF4-FFF2-40B4-BE49-F238E27FC236}">
                <a16:creationId xmlns:a16="http://schemas.microsoft.com/office/drawing/2014/main" id="{24BB5F2B-4F07-4195-B1C8-004DBC952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3" y="3165592"/>
            <a:ext cx="1233724" cy="10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GJ.jpg">
            <a:extLst>
              <a:ext uri="{FF2B5EF4-FFF2-40B4-BE49-F238E27FC236}">
                <a16:creationId xmlns:a16="http://schemas.microsoft.com/office/drawing/2014/main" id="{1C014DA8-7813-4717-AA09-D792B834CE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000" l="24000" r="97667">
                        <a14:foregroundMark x1="44000" y1="49667" x2="54000" y2="91667"/>
                        <a14:foregroundMark x1="34000" y1="87667" x2="34000" y2="87667"/>
                        <a14:foregroundMark x1="35333" y1="81333" x2="32667" y2="90000"/>
                        <a14:foregroundMark x1="32667" y1="10000" x2="40000" y2="39667"/>
                        <a14:foregroundMark x1="43000" y1="27667" x2="41000" y2="51333"/>
                        <a14:foregroundMark x1="48667" y1="36333" x2="54333" y2="10000"/>
                        <a14:foregroundMark x1="79333" y1="63000" x2="63333" y2="89667"/>
                        <a14:foregroundMark x1="79333" y1="67333" x2="94333" y2="91667"/>
                        <a14:foregroundMark x1="83333" y1="69667" x2="83333" y2="69667"/>
                        <a14:foregroundMark x1="76667" y1="72000" x2="76667" y2="72000"/>
                        <a14:foregroundMark x1="73333" y1="76333" x2="74333" y2="92333"/>
                        <a14:foregroundMark x1="83667" y1="80000" x2="83333" y2="93667"/>
                        <a14:foregroundMark x1="44000" y1="26667" x2="44000" y2="26667"/>
                        <a14:foregroundMark x1="42000" y1="25333" x2="39333" y2="33000"/>
                        <a14:foregroundMark x1="35667" y1="33000" x2="33333" y2="36000"/>
                        <a14:foregroundMark x1="35000" y1="11333" x2="40000" y2="35667"/>
                        <a14:foregroundMark x1="56333" y1="8667" x2="49667" y2="48333"/>
                        <a14:foregroundMark x1="49667" y1="49333" x2="56000" y2="86667"/>
                        <a14:foregroundMark x1="29667" y1="11667" x2="37333" y2="40333"/>
                        <a14:foregroundMark x1="37667" y1="42000" x2="30667" y2="85667"/>
                        <a14:foregroundMark x1="47333" y1="39333" x2="44000" y2="47333"/>
                        <a14:foregroundMark x1="52000" y1="8000" x2="46667" y2="33000"/>
                        <a14:foregroundMark x1="29667" y1="7000" x2="34667" y2="8000"/>
                        <a14:foregroundMark x1="29000" y1="8667" x2="36333" y2="10333"/>
                        <a14:foregroundMark x1="75667" y1="58333" x2="59333" y2="92667"/>
                        <a14:foregroundMark x1="78333" y1="58333" x2="86333" y2="64333"/>
                        <a14:foregroundMark x1="84333" y1="65333" x2="97667" y2="93333"/>
                        <a14:foregroundMark x1="68000" y1="90667" x2="81333" y2="74667"/>
                        <a14:foregroundMark x1="90000" y1="89667" x2="75667" y2="73333"/>
                        <a14:foregroundMark x1="70667" y1="82667" x2="64667" y2="93000"/>
                        <a14:foregroundMark x1="67667" y1="92667" x2="91000" y2="92333"/>
                        <a14:foregroundMark x1="76667" y1="85333" x2="76667" y2="85333"/>
                        <a14:foregroundMark x1="79000" y1="81333" x2="79000" y2="94333"/>
                        <a14:foregroundMark x1="75667" y1="65000" x2="71333" y2="73000"/>
                        <a14:foregroundMark x1="93667" y1="87333" x2="95667" y2="94333"/>
                        <a14:foregroundMark x1="92000" y1="91667" x2="90333" y2="95000"/>
                        <a14:foregroundMark x1="94000" y1="94333" x2="57000" y2="94333"/>
                        <a14:foregroundMark x1="43333" y1="60000" x2="52333" y2="92667"/>
                        <a14:foregroundMark x1="43000" y1="66333" x2="34667" y2="92333"/>
                        <a14:foregroundMark x1="30333" y1="87333" x2="34333" y2="92667"/>
                        <a14:foregroundMark x1="32000" y1="12000" x2="33667" y2="24000"/>
                        <a14:foregroundMark x1="51000" y1="20667" x2="48000" y2="34333"/>
                        <a14:foregroundMark x1="54000" y1="85667" x2="57000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49" t="4487"/>
          <a:stretch/>
        </p:blipFill>
        <p:spPr>
          <a:xfrm>
            <a:off x="854758" y="4247171"/>
            <a:ext cx="874645" cy="1120562"/>
          </a:xfrm>
          <a:prstGeom prst="rect">
            <a:avLst/>
          </a:prstGeom>
        </p:spPr>
      </p:pic>
      <p:pic>
        <p:nvPicPr>
          <p:cNvPr id="1026" name="Picture 2" descr="Image result for go noodle">
            <a:extLst>
              <a:ext uri="{FF2B5EF4-FFF2-40B4-BE49-F238E27FC236}">
                <a16:creationId xmlns:a16="http://schemas.microsoft.com/office/drawing/2014/main" id="{64FC6853-F82F-4B10-8B1B-63F659148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5" y="5685739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1F95DBF3-5964-4DDD-B301-F8F01A173D12}"/>
              </a:ext>
            </a:extLst>
          </p:cNvPr>
          <p:cNvSpPr txBox="1"/>
          <p:nvPr/>
        </p:nvSpPr>
        <p:spPr>
          <a:xfrm>
            <a:off x="1093849" y="51704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P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4514723C-739E-4FCF-865C-DBC0893D16D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4893" y="1112605"/>
            <a:ext cx="986110" cy="986110"/>
          </a:xfrm>
          <a:prstGeom prst="rect">
            <a:avLst/>
          </a:prstGeom>
        </p:spPr>
      </p:pic>
      <p:pic>
        <p:nvPicPr>
          <p:cNvPr id="61" name="Picture 60" descr="Leg-held jump.jpg">
            <a:extLst>
              <a:ext uri="{FF2B5EF4-FFF2-40B4-BE49-F238E27FC236}">
                <a16:creationId xmlns:a16="http://schemas.microsoft.com/office/drawing/2014/main" id="{4FAFA4E2-28CD-46EC-875C-FA1C4C2E40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07" b="96833" l="4713" r="86680">
                        <a14:foregroundMark x1="43852" y1="17195" x2="48156" y2="17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61" y="2144224"/>
            <a:ext cx="988212" cy="1093136"/>
          </a:xfrm>
          <a:prstGeom prst="rect">
            <a:avLst/>
          </a:prstGeom>
        </p:spPr>
      </p:pic>
      <p:pic>
        <p:nvPicPr>
          <p:cNvPr id="4098" name="Picture 2" descr="Image result for cartoon kid doing a lunge">
            <a:extLst>
              <a:ext uri="{FF2B5EF4-FFF2-40B4-BE49-F238E27FC236}">
                <a16:creationId xmlns:a16="http://schemas.microsoft.com/office/drawing/2014/main" id="{53043F62-F252-4168-AF53-0BC602C3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328" y="3216862"/>
            <a:ext cx="941231" cy="121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Image result for cartoon doing leg swings">
            <a:extLst>
              <a:ext uri="{FF2B5EF4-FFF2-40B4-BE49-F238E27FC236}">
                <a16:creationId xmlns:a16="http://schemas.microsoft.com/office/drawing/2014/main" id="{099B4F49-4A46-4D73-B820-F9A6BB6E5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5" t="11362" r="2789" b="18759"/>
          <a:stretch/>
        </p:blipFill>
        <p:spPr bwMode="auto">
          <a:xfrm>
            <a:off x="2313022" y="4329187"/>
            <a:ext cx="894000" cy="110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Image result for go noodle">
            <a:extLst>
              <a:ext uri="{FF2B5EF4-FFF2-40B4-BE49-F238E27FC236}">
                <a16:creationId xmlns:a16="http://schemas.microsoft.com/office/drawing/2014/main" id="{2AF36D49-5413-4494-8459-F046880A2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437" y="5708236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22F1A5C-AD94-4545-988E-0F5EE86D3E88}"/>
              </a:ext>
            </a:extLst>
          </p:cNvPr>
          <p:cNvSpPr txBox="1"/>
          <p:nvPr/>
        </p:nvSpPr>
        <p:spPr>
          <a:xfrm>
            <a:off x="2479255" y="42112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H</a:t>
            </a:r>
          </a:p>
        </p:txBody>
      </p:sp>
      <p:pic>
        <p:nvPicPr>
          <p:cNvPr id="65" name="Picture 64" descr="Pig kick.jpg">
            <a:extLst>
              <a:ext uri="{FF2B5EF4-FFF2-40B4-BE49-F238E27FC236}">
                <a16:creationId xmlns:a16="http://schemas.microsoft.com/office/drawing/2014/main" id="{D0223E86-711E-4940-85E5-10551E0A6FF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8327" r="36377" b="12685"/>
          <a:stretch/>
        </p:blipFill>
        <p:spPr>
          <a:xfrm>
            <a:off x="3685796" y="1048259"/>
            <a:ext cx="681049" cy="1102804"/>
          </a:xfrm>
          <a:prstGeom prst="rect">
            <a:avLst/>
          </a:prstGeom>
        </p:spPr>
      </p:pic>
      <p:pic>
        <p:nvPicPr>
          <p:cNvPr id="2050" name="Picture 2" descr="Image result for cartoon soldier marching with knees up">
            <a:extLst>
              <a:ext uri="{FF2B5EF4-FFF2-40B4-BE49-F238E27FC236}">
                <a16:creationId xmlns:a16="http://schemas.microsoft.com/office/drawing/2014/main" id="{DDAB9A9B-68BB-4B70-BDE4-61BB3EA82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667" y="1942293"/>
            <a:ext cx="1282574" cy="152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Side lunge.jpg">
            <a:extLst>
              <a:ext uri="{FF2B5EF4-FFF2-40B4-BE49-F238E27FC236}">
                <a16:creationId xmlns:a16="http://schemas.microsoft.com/office/drawing/2014/main" id="{73629E48-832C-41AE-90E8-F2FA057B339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r="21040"/>
          <a:stretch/>
        </p:blipFill>
        <p:spPr>
          <a:xfrm>
            <a:off x="3581829" y="3273402"/>
            <a:ext cx="867479" cy="999979"/>
          </a:xfrm>
          <a:prstGeom prst="rect">
            <a:avLst/>
          </a:prstGeom>
        </p:spPr>
      </p:pic>
      <p:pic>
        <p:nvPicPr>
          <p:cNvPr id="67" name="Picture 66" descr="Skip.jpg">
            <a:extLst>
              <a:ext uri="{FF2B5EF4-FFF2-40B4-BE49-F238E27FC236}">
                <a16:creationId xmlns:a16="http://schemas.microsoft.com/office/drawing/2014/main" id="{DC7C181E-E364-4D9E-8511-6B324A5C9F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01" b="93399" l="10000" r="90000">
                        <a14:foregroundMark x1="50385" y1="31023" x2="57308" y2="40264"/>
                        <a14:foregroundMark x1="23077" y1="52805" x2="15769" y2="68317"/>
                        <a14:foregroundMark x1="31538" y1="37954" x2="38462" y2="36634"/>
                        <a14:foregroundMark x1="37692" y1="55116" x2="47308" y2="67327"/>
                        <a14:foregroundMark x1="51154" y1="47195" x2="47308" y2="63036"/>
                        <a14:foregroundMark x1="28462" y1="79868" x2="50769" y2="79208"/>
                        <a14:foregroundMark x1="72692" y1="47855" x2="66923" y2="72277"/>
                        <a14:foregroundMark x1="65769" y1="49505" x2="70769" y2="46535"/>
                        <a14:foregroundMark x1="56923" y1="53135" x2="56923" y2="53135"/>
                        <a14:foregroundMark x1="71923" y1="44554" x2="77692" y2="47855"/>
                        <a14:foregroundMark x1="77692" y1="52805" x2="76923" y2="62376"/>
                        <a14:foregroundMark x1="73846" y1="63696" x2="71923" y2="68647"/>
                        <a14:foregroundMark x1="26538" y1="79208" x2="27692" y2="85149"/>
                        <a14:foregroundMark x1="25769" y1="86799" x2="23846" y2="93399"/>
                        <a14:foregroundMark x1="30000" y1="89109" x2="39231" y2="85149"/>
                        <a14:foregroundMark x1="43077" y1="73927" x2="55385" y2="74257"/>
                        <a14:foregroundMark x1="30385" y1="59076" x2="28846" y2="61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18" y="4294687"/>
            <a:ext cx="1029631" cy="1199917"/>
          </a:xfrm>
          <a:prstGeom prst="rect">
            <a:avLst/>
          </a:prstGeom>
        </p:spPr>
      </p:pic>
      <p:pic>
        <p:nvPicPr>
          <p:cNvPr id="68" name="Picture 2" descr="Image result for go noodle">
            <a:extLst>
              <a:ext uri="{FF2B5EF4-FFF2-40B4-BE49-F238E27FC236}">
                <a16:creationId xmlns:a16="http://schemas.microsoft.com/office/drawing/2014/main" id="{399B68C3-6B23-4C0D-A55D-167D8BA95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040" y="5716001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07FA284C-2978-4F24-961B-B064605A4F73}"/>
              </a:ext>
            </a:extLst>
          </p:cNvPr>
          <p:cNvSpPr txBox="1"/>
          <p:nvPr/>
        </p:nvSpPr>
        <p:spPr>
          <a:xfrm>
            <a:off x="3745092" y="55562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Y</a:t>
            </a:r>
          </a:p>
        </p:txBody>
      </p:sp>
      <p:pic>
        <p:nvPicPr>
          <p:cNvPr id="70" name="Picture 69" descr="Kangaroo.jpg">
            <a:extLst>
              <a:ext uri="{FF2B5EF4-FFF2-40B4-BE49-F238E27FC236}">
                <a16:creationId xmlns:a16="http://schemas.microsoft.com/office/drawing/2014/main" id="{A0F26F6E-5402-49CE-BBA6-0D0B211FE7B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12" b="98475" l="7119" r="98814">
                        <a14:foregroundMark x1="41186" y1="91017" x2="41186" y2="91017"/>
                        <a14:foregroundMark x1="46949" y1="86780" x2="46949" y2="86780"/>
                        <a14:foregroundMark x1="77458" y1="86780" x2="77458" y2="86780"/>
                        <a14:foregroundMark x1="82712" y1="86441" x2="82712" y2="86441"/>
                        <a14:foregroundMark x1="93051" y1="86271" x2="93051" y2="86271"/>
                        <a14:foregroundMark x1="17797" y1="84068" x2="25085" y2="83390"/>
                        <a14:foregroundMark x1="7119" y1="91017" x2="14576" y2="95424"/>
                        <a14:foregroundMark x1="18644" y1="89661" x2="69492" y2="86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638" y="1055097"/>
            <a:ext cx="985197" cy="985197"/>
          </a:xfrm>
          <a:prstGeom prst="rect">
            <a:avLst/>
          </a:prstGeom>
        </p:spPr>
      </p:pic>
      <p:pic>
        <p:nvPicPr>
          <p:cNvPr id="71" name="Picture 70" descr="Dog squat.jpg">
            <a:extLst>
              <a:ext uri="{FF2B5EF4-FFF2-40B4-BE49-F238E27FC236}">
                <a16:creationId xmlns:a16="http://schemas.microsoft.com/office/drawing/2014/main" id="{4B715DCC-1CD6-44B0-8E2E-9E745AE0B29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69692" y1="56906" x2="72231" y2="66763"/>
                        <a14:foregroundMark x1="59154" y1="77986" x2="78923" y2="77770"/>
                        <a14:foregroundMark x1="65615" y1="57626" x2="74846" y2="60504"/>
                        <a14:foregroundMark x1="78692" y1="19784" x2="81231" y2="15683"/>
                        <a14:foregroundMark x1="80462" y1="23165" x2="84846" y2="20719"/>
                        <a14:foregroundMark x1="67615" y1="51151" x2="67615" y2="51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7" t="13548" r="6736" b="17688"/>
          <a:stretch/>
        </p:blipFill>
        <p:spPr>
          <a:xfrm>
            <a:off x="5101554" y="2144224"/>
            <a:ext cx="638584" cy="98519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CFF0040-7C0A-4F83-9E71-05BE008151E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036415" y="3307447"/>
            <a:ext cx="793479" cy="833173"/>
          </a:xfrm>
          <a:prstGeom prst="rect">
            <a:avLst/>
          </a:prstGeom>
        </p:spPr>
      </p:pic>
      <p:pic>
        <p:nvPicPr>
          <p:cNvPr id="5122" name="Picture 2" descr="Related image">
            <a:extLst>
              <a:ext uri="{FF2B5EF4-FFF2-40B4-BE49-F238E27FC236}">
                <a16:creationId xmlns:a16="http://schemas.microsoft.com/office/drawing/2014/main" id="{F2FE2F17-C1F3-46BE-A1AB-ABBED3257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" t="6692" r="8501" b="8657"/>
          <a:stretch/>
        </p:blipFill>
        <p:spPr bwMode="auto">
          <a:xfrm>
            <a:off x="4915178" y="4341642"/>
            <a:ext cx="1003616" cy="98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Image result for go noodle">
            <a:extLst>
              <a:ext uri="{FF2B5EF4-FFF2-40B4-BE49-F238E27FC236}">
                <a16:creationId xmlns:a16="http://schemas.microsoft.com/office/drawing/2014/main" id="{C60490BC-106C-4570-9652-918E4A483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643" y="5708236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DD5F78A6-44EA-4F89-A12E-32DD53F82964}"/>
              </a:ext>
            </a:extLst>
          </p:cNvPr>
          <p:cNvSpPr txBox="1"/>
          <p:nvPr/>
        </p:nvSpPr>
        <p:spPr>
          <a:xfrm>
            <a:off x="5155885" y="61464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S</a:t>
            </a:r>
          </a:p>
        </p:txBody>
      </p:sp>
      <p:pic>
        <p:nvPicPr>
          <p:cNvPr id="75" name="Picture 74" descr="stock-vector-cartoon-a-man-and-a-woman-doing-squat-workout-together-284159501.jpg">
            <a:extLst>
              <a:ext uri="{FF2B5EF4-FFF2-40B4-BE49-F238E27FC236}">
                <a16:creationId xmlns:a16="http://schemas.microsoft.com/office/drawing/2014/main" id="{0F631A60-C77B-45F9-BF94-7996FFD2A38B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86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33" t="22070" b="19108"/>
          <a:stretch/>
        </p:blipFill>
        <p:spPr>
          <a:xfrm>
            <a:off x="6490925" y="1055097"/>
            <a:ext cx="798758" cy="97000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6" name="Picture 75" descr="Squat Jump.jpg">
            <a:extLst>
              <a:ext uri="{FF2B5EF4-FFF2-40B4-BE49-F238E27FC236}">
                <a16:creationId xmlns:a16="http://schemas.microsoft.com/office/drawing/2014/main" id="{9B154863-2690-4EC5-8CC2-5CDB0A9B6C6F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9813" b="80000" l="9400" r="89267">
                        <a14:foregroundMark x1="79933" y1="23438" x2="67800" y2="68563"/>
                        <a14:foregroundMark x1="69600" y1="70438" x2="67000" y2="68000"/>
                        <a14:foregroundMark x1="11400" y1="42000" x2="15600" y2="40688"/>
                        <a14:foregroundMark x1="9400" y1="36375" x2="13800" y2="37688"/>
                        <a14:foregroundMark x1="39400" y1="39938" x2="40400" y2="45188"/>
                        <a14:foregroundMark x1="33400" y1="40500" x2="33400" y2="44250"/>
                        <a14:foregroundMark x1="27600" y1="76063" x2="38800" y2="7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5" t="12866" r="8248" b="17554"/>
          <a:stretch/>
        </p:blipFill>
        <p:spPr>
          <a:xfrm>
            <a:off x="6150019" y="2117287"/>
            <a:ext cx="1181823" cy="1035127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1C8B61BD-0A59-46A8-A7BF-D1DA4141B519}"/>
              </a:ext>
            </a:extLst>
          </p:cNvPr>
          <p:cNvGrpSpPr/>
          <p:nvPr/>
        </p:nvGrpSpPr>
        <p:grpSpPr>
          <a:xfrm>
            <a:off x="6352156" y="4273381"/>
            <a:ext cx="880214" cy="1004718"/>
            <a:chOff x="529955" y="913588"/>
            <a:chExt cx="1964486" cy="3124471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364FCB0F-69ED-4A46-8C7C-BD7BF7A443D4}"/>
                </a:ext>
              </a:extLst>
            </p:cNvPr>
            <p:cNvSpPr/>
            <p:nvPr/>
          </p:nvSpPr>
          <p:spPr>
            <a:xfrm>
              <a:off x="685286" y="3745710"/>
              <a:ext cx="1662961" cy="292349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80" name="Picture 79" descr="Continued Jump.jpg">
              <a:extLst>
                <a:ext uri="{FF2B5EF4-FFF2-40B4-BE49-F238E27FC236}">
                  <a16:creationId xmlns:a16="http://schemas.microsoft.com/office/drawing/2014/main" id="{62035C73-A28F-470D-BEF6-4469DCCFD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149" b="90000" l="4889" r="90000">
                          <a14:foregroundMark x1="8222" y1="30851" x2="10000" y2="31915"/>
                          <a14:foregroundMark x1="17333" y1="17021" x2="22889" y2="20213"/>
                          <a14:foregroundMark x1="21333" y1="13404" x2="24000" y2="16383"/>
                          <a14:foregroundMark x1="19333" y1="74468" x2="27778" y2="59362"/>
                          <a14:foregroundMark x1="7556" y1="26383" x2="38000" y2="24255"/>
                          <a14:backgroundMark x1="62667" y1="19362" x2="78667" y2="731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" t="9875" r="43770" b="20684"/>
            <a:stretch/>
          </p:blipFill>
          <p:spPr>
            <a:xfrm>
              <a:off x="529955" y="913588"/>
              <a:ext cx="1964486" cy="2695084"/>
            </a:xfrm>
            <a:prstGeom prst="rect">
              <a:avLst/>
            </a:prstGeom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</p:pic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39EF202-13D4-4766-9CBA-6A6FB2F573EA}"/>
                </a:ext>
              </a:extLst>
            </p:cNvPr>
            <p:cNvCxnSpPr/>
            <p:nvPr/>
          </p:nvCxnSpPr>
          <p:spPr>
            <a:xfrm flipH="1">
              <a:off x="1361435" y="3517314"/>
              <a:ext cx="91371" cy="274076"/>
            </a:xfrm>
            <a:prstGeom prst="line">
              <a:avLst/>
            </a:prstGeom>
            <a:ln w="635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0B33B62-2BC7-4330-BBA6-B215E308CB5F}"/>
                </a:ext>
              </a:extLst>
            </p:cNvPr>
            <p:cNvCxnSpPr/>
            <p:nvPr/>
          </p:nvCxnSpPr>
          <p:spPr>
            <a:xfrm>
              <a:off x="1727028" y="3517314"/>
              <a:ext cx="188842" cy="271210"/>
            </a:xfrm>
            <a:prstGeom prst="line">
              <a:avLst/>
            </a:prstGeom>
            <a:ln w="635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E5EE56B-BD12-44AC-A6F5-7FC3568802CC}"/>
                </a:ext>
              </a:extLst>
            </p:cNvPr>
            <p:cNvCxnSpPr/>
            <p:nvPr/>
          </p:nvCxnSpPr>
          <p:spPr>
            <a:xfrm flipH="1">
              <a:off x="1142143" y="3517314"/>
              <a:ext cx="103783" cy="274076"/>
            </a:xfrm>
            <a:prstGeom prst="line">
              <a:avLst/>
            </a:prstGeom>
            <a:ln w="635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CB027F8-BB71-4716-865C-8DF30B3E0607}"/>
                </a:ext>
              </a:extLst>
            </p:cNvPr>
            <p:cNvCxnSpPr/>
            <p:nvPr/>
          </p:nvCxnSpPr>
          <p:spPr>
            <a:xfrm>
              <a:off x="1544178" y="3517314"/>
              <a:ext cx="91371" cy="389977"/>
            </a:xfrm>
            <a:prstGeom prst="line">
              <a:avLst/>
            </a:prstGeom>
            <a:ln w="635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5" name="Picture 2" descr="Image result for go noodle">
            <a:extLst>
              <a:ext uri="{FF2B5EF4-FFF2-40B4-BE49-F238E27FC236}">
                <a16:creationId xmlns:a16="http://schemas.microsoft.com/office/drawing/2014/main" id="{CAEC3B4C-D8E5-4E9A-BD0B-2EF70FD17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122" y="5706631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D08F3B46-B024-4D1D-9047-48EFD6A0AE2B}"/>
              </a:ext>
            </a:extLst>
          </p:cNvPr>
          <p:cNvSpPr txBox="1"/>
          <p:nvPr/>
        </p:nvSpPr>
        <p:spPr>
          <a:xfrm>
            <a:off x="6594313" y="61464"/>
            <a:ext cx="329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I</a:t>
            </a:r>
          </a:p>
        </p:txBody>
      </p:sp>
      <p:pic>
        <p:nvPicPr>
          <p:cNvPr id="87" name="Picture 10" descr="Image result for cartoon thinking">
            <a:extLst>
              <a:ext uri="{FF2B5EF4-FFF2-40B4-BE49-F238E27FC236}">
                <a16:creationId xmlns:a16="http://schemas.microsoft.com/office/drawing/2014/main" id="{8888D871-E40F-4D49-B9CE-CB232C64B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073" y="3097090"/>
            <a:ext cx="1179273" cy="114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75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BC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CE0F0-60AC-4B82-BE5E-8538C5B73CEF}"/>
              </a:ext>
            </a:extLst>
          </p:cNvPr>
          <p:cNvSpPr txBox="1">
            <a:spLocks/>
          </p:cNvSpPr>
          <p:nvPr/>
        </p:nvSpPr>
        <p:spPr>
          <a:xfrm>
            <a:off x="-122884" y="458573"/>
            <a:ext cx="5490224" cy="8996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go noodle">
            <a:hlinkClick r:id="" action="ppaction://media"/>
            <a:extLst>
              <a:ext uri="{FF2B5EF4-FFF2-40B4-BE49-F238E27FC236}">
                <a16:creationId xmlns:a16="http://schemas.microsoft.com/office/drawing/2014/main" id="{578F7EBB-6557-49C9-A75A-591A0EC5B5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0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4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B744E-E582-436C-B0CB-6C5B6DCD9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0191" y="2534175"/>
            <a:ext cx="6150921" cy="899639"/>
          </a:xfrm>
        </p:spPr>
        <p:txBody>
          <a:bodyPr>
            <a:noAutofit/>
          </a:bodyPr>
          <a:lstStyle/>
          <a:p>
            <a:r>
              <a:rPr lang="en-US" sz="8000" dirty="0">
                <a:latin typeface="Franklin Gothic Medium" panose="020B0603020102020204" pitchFamily="34" charset="0"/>
                <a:cs typeface="Segoe UI" panose="020B0502040204020203" pitchFamily="34" charset="0"/>
              </a:rPr>
              <a:t>Nice Work!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68B450-10A8-4773-91FF-CA0D0DFF1085}"/>
              </a:ext>
            </a:extLst>
          </p:cNvPr>
          <p:cNvSpPr txBox="1">
            <a:spLocks/>
          </p:cNvSpPr>
          <p:nvPr/>
        </p:nvSpPr>
        <p:spPr>
          <a:xfrm>
            <a:off x="-103834" y="718923"/>
            <a:ext cx="5490224" cy="8996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000" dirty="0">
              <a:solidFill>
                <a:schemeClr val="accent1"/>
              </a:solidFill>
              <a:latin typeface="Franklin Gothic Medium" panose="020B060302010202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155630B-69FA-4067-84E1-3DB13D68DE46}"/>
              </a:ext>
            </a:extLst>
          </p:cNvPr>
          <p:cNvSpPr txBox="1">
            <a:spLocks/>
          </p:cNvSpPr>
          <p:nvPr/>
        </p:nvSpPr>
        <p:spPr>
          <a:xfrm>
            <a:off x="5232400" y="5140748"/>
            <a:ext cx="6796090" cy="999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000" dirty="0">
              <a:solidFill>
                <a:schemeClr val="accent1"/>
              </a:solidFill>
              <a:latin typeface="Franklin Gothic Medium" panose="020B0603020102020204" pitchFamily="34" charset="0"/>
              <a:cs typeface="Segoe UI" panose="020B0502040204020203" pitchFamily="34" charset="0"/>
            </a:endParaRPr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83BD9CAD-6937-474E-A098-3C29098B1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65" y="3727174"/>
            <a:ext cx="4174435" cy="313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cartoon 2 kids high fiving">
            <a:extLst>
              <a:ext uri="{FF2B5EF4-FFF2-40B4-BE49-F238E27FC236}">
                <a16:creationId xmlns:a16="http://schemas.microsoft.com/office/drawing/2014/main" id="{490E46AB-457C-4AAB-89C9-7152CB3BE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878" y="-551622"/>
            <a:ext cx="4278796" cy="427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confetti">
            <a:extLst>
              <a:ext uri="{FF2B5EF4-FFF2-40B4-BE49-F238E27FC236}">
                <a16:creationId xmlns:a16="http://schemas.microsoft.com/office/drawing/2014/main" id="{555DFF67-F052-418A-A75B-EAFAB628B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0" y="0"/>
            <a:ext cx="120781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343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B744E-E582-436C-B0CB-6C5B6DCD9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0888" y="2534175"/>
            <a:ext cx="5490224" cy="899639"/>
          </a:xfrm>
        </p:spPr>
        <p:txBody>
          <a:bodyPr>
            <a:noAutofit/>
          </a:bodyPr>
          <a:lstStyle/>
          <a:p>
            <a:r>
              <a:rPr lang="en-US" sz="8000" dirty="0">
                <a:latin typeface="Franklin Gothic Medium" panose="020B0603020102020204" pitchFamily="34" charset="0"/>
                <a:cs typeface="Segoe UI" panose="020B0502040204020203" pitchFamily="34" charset="0"/>
              </a:rPr>
              <a:t>ready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68B450-10A8-4773-91FF-CA0D0DFF1085}"/>
              </a:ext>
            </a:extLst>
          </p:cNvPr>
          <p:cNvSpPr txBox="1">
            <a:spLocks/>
          </p:cNvSpPr>
          <p:nvPr/>
        </p:nvSpPr>
        <p:spPr>
          <a:xfrm>
            <a:off x="-103834" y="718923"/>
            <a:ext cx="5490224" cy="8996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chemeClr val="accent1"/>
                </a:solidFill>
                <a:latin typeface="Franklin Gothic Medium" panose="020B0603020102020204" pitchFamily="34" charset="0"/>
                <a:cs typeface="Segoe UI" panose="020B0502040204020203" pitchFamily="34" charset="0"/>
              </a:rPr>
              <a:t>Are you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155630B-69FA-4067-84E1-3DB13D68DE46}"/>
              </a:ext>
            </a:extLst>
          </p:cNvPr>
          <p:cNvSpPr txBox="1">
            <a:spLocks/>
          </p:cNvSpPr>
          <p:nvPr/>
        </p:nvSpPr>
        <p:spPr>
          <a:xfrm>
            <a:off x="5232400" y="5140748"/>
            <a:ext cx="6796090" cy="999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chemeClr val="accent1"/>
                </a:solidFill>
                <a:latin typeface="Franklin Gothic Medium" panose="020B0603020102020204" pitchFamily="34" charset="0"/>
                <a:cs typeface="Segoe UI" panose="020B0502040204020203" pitchFamily="34" charset="0"/>
              </a:rPr>
              <a:t>For activity?</a:t>
            </a:r>
          </a:p>
        </p:txBody>
      </p:sp>
      <p:pic>
        <p:nvPicPr>
          <p:cNvPr id="2050" name="Picture 2" descr="Image result for are you ready">
            <a:extLst>
              <a:ext uri="{FF2B5EF4-FFF2-40B4-BE49-F238E27FC236}">
                <a16:creationId xmlns:a16="http://schemas.microsoft.com/office/drawing/2014/main" id="{F1369DB3-9370-460F-B20F-F7B051CF9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28" y="4616661"/>
            <a:ext cx="438150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are you ready">
            <a:extLst>
              <a:ext uri="{FF2B5EF4-FFF2-40B4-BE49-F238E27FC236}">
                <a16:creationId xmlns:a16="http://schemas.microsoft.com/office/drawing/2014/main" id="{057EC00E-AF19-447C-A929-B7B0F742C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389" y="255896"/>
            <a:ext cx="3907248" cy="227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402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0DDD3DF-FE2E-4081-8AB2-F2E5D672A21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9252" y="1055278"/>
            <a:ext cx="1126435" cy="985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BA7B37-B28B-4B6A-9661-DD2F1C83D1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1055277"/>
            <a:ext cx="1126435" cy="985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57DF0D-0207-4836-BBCE-78F528A7C0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1055276"/>
            <a:ext cx="1126435" cy="985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80D2D4-A14B-4205-87FA-B728FC7125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30" y="1055098"/>
            <a:ext cx="1126435" cy="985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E661DE-759A-491D-BEBA-3F7F9CED7E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0844" y="5413865"/>
            <a:ext cx="1126435" cy="9851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191F8F-CC70-4281-A513-F3A1CFC97C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5413865"/>
            <a:ext cx="1126435" cy="9851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B9E2D9-55F1-459F-B17E-E4A828DEA5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1" y="5413869"/>
            <a:ext cx="1126435" cy="9851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A16E60-895B-4810-B82D-82C6FD7C71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4324924"/>
            <a:ext cx="1126435" cy="985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E985E6F-F99D-4673-947F-5DEF76CB24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3235977"/>
            <a:ext cx="1126435" cy="9851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CB43E7-439F-4E19-8BDA-61147F6A4A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29" y="2144226"/>
            <a:ext cx="1126435" cy="9851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6EF8A78-1B0D-4628-9FD3-55786A03B5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2144225"/>
            <a:ext cx="1126435" cy="9851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05916B-5705-4440-93CB-AFD3308B22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4322121"/>
            <a:ext cx="1126435" cy="9851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A57A764-E0FE-44E8-87F1-F51BE1C2C3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3233173"/>
            <a:ext cx="1126435" cy="9851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655555-830A-4ACC-B3B3-E0B90A6881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2144225"/>
            <a:ext cx="1126435" cy="9851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6E1F3E-2E2A-4063-B21C-9E73632FB8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2" y="4322123"/>
            <a:ext cx="1126435" cy="9851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822857-988A-41F7-95DE-839F3419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3233174"/>
            <a:ext cx="1126435" cy="9851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5ECB3F8-BA71-43DB-B7E0-1343AAD0DD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2144225"/>
            <a:ext cx="1126435" cy="9851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83799C-0357-4DD2-8E82-72A5A0F739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3" y="5413864"/>
            <a:ext cx="1126435" cy="9851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FA3A498-1904-438D-9DD1-F7401003F7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4341642"/>
            <a:ext cx="1126435" cy="9851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9271673-C042-436C-A3FE-97FCDA97D6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3233173"/>
            <a:ext cx="1126435" cy="9851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D178CCD-0D25-4BA5-A514-976151A20923}"/>
              </a:ext>
            </a:extLst>
          </p:cNvPr>
          <p:cNvSpPr txBox="1"/>
          <p:nvPr/>
        </p:nvSpPr>
        <p:spPr>
          <a:xfrm>
            <a:off x="755372" y="56203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8735A0-4E28-4501-8257-1098FAF0AFBA}"/>
              </a:ext>
            </a:extLst>
          </p:cNvPr>
          <p:cNvSpPr txBox="1"/>
          <p:nvPr/>
        </p:nvSpPr>
        <p:spPr>
          <a:xfrm>
            <a:off x="2120344" y="57782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D3CBE0-4816-4D69-9463-222037086E6F}"/>
              </a:ext>
            </a:extLst>
          </p:cNvPr>
          <p:cNvSpPr txBox="1"/>
          <p:nvPr/>
        </p:nvSpPr>
        <p:spPr>
          <a:xfrm>
            <a:off x="3511824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D1F531-F312-4E4E-8AB8-F14E01B1F74D}"/>
              </a:ext>
            </a:extLst>
          </p:cNvPr>
          <p:cNvSpPr txBox="1"/>
          <p:nvPr/>
        </p:nvSpPr>
        <p:spPr>
          <a:xfrm>
            <a:off x="4876792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82DA6F-07AD-4D11-8CC2-24A3F283811C}"/>
              </a:ext>
            </a:extLst>
          </p:cNvPr>
          <p:cNvSpPr txBox="1"/>
          <p:nvPr/>
        </p:nvSpPr>
        <p:spPr>
          <a:xfrm>
            <a:off x="6182137" y="59370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A7714C-BCC2-4A9F-BBF1-2772A81FBE8F}"/>
              </a:ext>
            </a:extLst>
          </p:cNvPr>
          <p:cNvSpPr txBox="1"/>
          <p:nvPr/>
        </p:nvSpPr>
        <p:spPr>
          <a:xfrm>
            <a:off x="7600121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07A0A7-51B4-4186-AAB6-BD750F1AAACA}"/>
              </a:ext>
            </a:extLst>
          </p:cNvPr>
          <p:cNvSpPr txBox="1"/>
          <p:nvPr/>
        </p:nvSpPr>
        <p:spPr>
          <a:xfrm>
            <a:off x="9018105" y="5620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4F987D-2C7E-49C1-92EF-FDF5E2AE4704}"/>
              </a:ext>
            </a:extLst>
          </p:cNvPr>
          <p:cNvSpPr txBox="1"/>
          <p:nvPr/>
        </p:nvSpPr>
        <p:spPr>
          <a:xfrm>
            <a:off x="10383073" y="56231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8</a:t>
            </a:r>
          </a:p>
        </p:txBody>
      </p:sp>
      <p:pic>
        <p:nvPicPr>
          <p:cNvPr id="56" name="Picture 55" descr="Frog down.jpg">
            <a:extLst>
              <a:ext uri="{FF2B5EF4-FFF2-40B4-BE49-F238E27FC236}">
                <a16:creationId xmlns:a16="http://schemas.microsoft.com/office/drawing/2014/main" id="{53AB5697-0D5D-4D55-8D61-A109E6881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0" b="91702" l="5656" r="93439">
                        <a14:foregroundMark x1="42081" y1="5957" x2="42081" y2="19362"/>
                        <a14:foregroundMark x1="91855" y1="34255" x2="92534" y2="42128"/>
                        <a14:foregroundMark x1="93891" y1="71064" x2="91629" y2="67660"/>
                        <a14:foregroundMark x1="58371" y1="8723" x2="60407" y2="17234"/>
                        <a14:foregroundMark x1="7919" y1="34681" x2="7919" y2="42340"/>
                        <a14:foregroundMark x1="5882" y1="71064" x2="5882" y2="7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1126389"/>
            <a:ext cx="1219200" cy="972326"/>
          </a:xfrm>
          <a:prstGeom prst="rect">
            <a:avLst/>
          </a:prstGeom>
        </p:spPr>
      </p:pic>
      <p:pic>
        <p:nvPicPr>
          <p:cNvPr id="57" name="Picture 56" descr="Starfish.jpg">
            <a:extLst>
              <a:ext uri="{FF2B5EF4-FFF2-40B4-BE49-F238E27FC236}">
                <a16:creationId xmlns:a16="http://schemas.microsoft.com/office/drawing/2014/main" id="{0DA3FBBA-1BDA-42C8-9C3A-82D44E134C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2190332"/>
            <a:ext cx="1176800" cy="917667"/>
          </a:xfrm>
          <a:prstGeom prst="rect">
            <a:avLst/>
          </a:prstGeom>
        </p:spPr>
      </p:pic>
      <p:pic>
        <p:nvPicPr>
          <p:cNvPr id="6146" name="Picture 2" descr="Image result for viking head cartoon">
            <a:extLst>
              <a:ext uri="{FF2B5EF4-FFF2-40B4-BE49-F238E27FC236}">
                <a16:creationId xmlns:a16="http://schemas.microsoft.com/office/drawing/2014/main" id="{24BB5F2B-4F07-4195-B1C8-004DBC952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3" y="3165592"/>
            <a:ext cx="1233724" cy="10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GJ.jpg">
            <a:extLst>
              <a:ext uri="{FF2B5EF4-FFF2-40B4-BE49-F238E27FC236}">
                <a16:creationId xmlns:a16="http://schemas.microsoft.com/office/drawing/2014/main" id="{1C014DA8-7813-4717-AA09-D792B834CE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000" l="24000" r="97667">
                        <a14:foregroundMark x1="44000" y1="49667" x2="54000" y2="91667"/>
                        <a14:foregroundMark x1="34000" y1="87667" x2="34000" y2="87667"/>
                        <a14:foregroundMark x1="35333" y1="81333" x2="32667" y2="90000"/>
                        <a14:foregroundMark x1="32667" y1="10000" x2="40000" y2="39667"/>
                        <a14:foregroundMark x1="43000" y1="27667" x2="41000" y2="51333"/>
                        <a14:foregroundMark x1="48667" y1="36333" x2="54333" y2="10000"/>
                        <a14:foregroundMark x1="79333" y1="63000" x2="63333" y2="89667"/>
                        <a14:foregroundMark x1="79333" y1="67333" x2="94333" y2="91667"/>
                        <a14:foregroundMark x1="83333" y1="69667" x2="83333" y2="69667"/>
                        <a14:foregroundMark x1="76667" y1="72000" x2="76667" y2="72000"/>
                        <a14:foregroundMark x1="73333" y1="76333" x2="74333" y2="92333"/>
                        <a14:foregroundMark x1="83667" y1="80000" x2="83333" y2="93667"/>
                        <a14:foregroundMark x1="44000" y1="26667" x2="44000" y2="26667"/>
                        <a14:foregroundMark x1="42000" y1="25333" x2="39333" y2="33000"/>
                        <a14:foregroundMark x1="35667" y1="33000" x2="33333" y2="36000"/>
                        <a14:foregroundMark x1="35000" y1="11333" x2="40000" y2="35667"/>
                        <a14:foregroundMark x1="56333" y1="8667" x2="49667" y2="48333"/>
                        <a14:foregroundMark x1="49667" y1="49333" x2="56000" y2="86667"/>
                        <a14:foregroundMark x1="29667" y1="11667" x2="37333" y2="40333"/>
                        <a14:foregroundMark x1="37667" y1="42000" x2="30667" y2="85667"/>
                        <a14:foregroundMark x1="47333" y1="39333" x2="44000" y2="47333"/>
                        <a14:foregroundMark x1="52000" y1="8000" x2="46667" y2="33000"/>
                        <a14:foregroundMark x1="29667" y1="7000" x2="34667" y2="8000"/>
                        <a14:foregroundMark x1="29000" y1="8667" x2="36333" y2="10333"/>
                        <a14:foregroundMark x1="75667" y1="58333" x2="59333" y2="92667"/>
                        <a14:foregroundMark x1="78333" y1="58333" x2="86333" y2="64333"/>
                        <a14:foregroundMark x1="84333" y1="65333" x2="97667" y2="93333"/>
                        <a14:foregroundMark x1="68000" y1="90667" x2="81333" y2="74667"/>
                        <a14:foregroundMark x1="90000" y1="89667" x2="75667" y2="73333"/>
                        <a14:foregroundMark x1="70667" y1="82667" x2="64667" y2="93000"/>
                        <a14:foregroundMark x1="67667" y1="92667" x2="91000" y2="92333"/>
                        <a14:foregroundMark x1="76667" y1="85333" x2="76667" y2="85333"/>
                        <a14:foregroundMark x1="79000" y1="81333" x2="79000" y2="94333"/>
                        <a14:foregroundMark x1="75667" y1="65000" x2="71333" y2="73000"/>
                        <a14:foregroundMark x1="93667" y1="87333" x2="95667" y2="94333"/>
                        <a14:foregroundMark x1="92000" y1="91667" x2="90333" y2="95000"/>
                        <a14:foregroundMark x1="94000" y1="94333" x2="57000" y2="94333"/>
                        <a14:foregroundMark x1="43333" y1="60000" x2="52333" y2="92667"/>
                        <a14:foregroundMark x1="43000" y1="66333" x2="34667" y2="92333"/>
                        <a14:foregroundMark x1="30333" y1="87333" x2="34333" y2="92667"/>
                        <a14:foregroundMark x1="32000" y1="12000" x2="33667" y2="24000"/>
                        <a14:foregroundMark x1="51000" y1="20667" x2="48000" y2="34333"/>
                        <a14:foregroundMark x1="54000" y1="85667" x2="57000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49" t="4487"/>
          <a:stretch/>
        </p:blipFill>
        <p:spPr>
          <a:xfrm>
            <a:off x="854758" y="4247171"/>
            <a:ext cx="874645" cy="1120562"/>
          </a:xfrm>
          <a:prstGeom prst="rect">
            <a:avLst/>
          </a:prstGeom>
        </p:spPr>
      </p:pic>
      <p:pic>
        <p:nvPicPr>
          <p:cNvPr id="1026" name="Picture 2" descr="Image result for go noodle">
            <a:extLst>
              <a:ext uri="{FF2B5EF4-FFF2-40B4-BE49-F238E27FC236}">
                <a16:creationId xmlns:a16="http://schemas.microsoft.com/office/drawing/2014/main" id="{64FC6853-F82F-4B10-8B1B-63F659148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5" y="5685739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1F95DBF3-5964-4DDD-B301-F8F01A173D12}"/>
              </a:ext>
            </a:extLst>
          </p:cNvPr>
          <p:cNvSpPr txBox="1"/>
          <p:nvPr/>
        </p:nvSpPr>
        <p:spPr>
          <a:xfrm>
            <a:off x="1093849" y="51704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P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4514723C-739E-4FCF-865C-DBC0893D16D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4893" y="1112605"/>
            <a:ext cx="986110" cy="986110"/>
          </a:xfrm>
          <a:prstGeom prst="rect">
            <a:avLst/>
          </a:prstGeom>
        </p:spPr>
      </p:pic>
      <p:pic>
        <p:nvPicPr>
          <p:cNvPr id="61" name="Picture 60" descr="Leg-held jump.jpg">
            <a:extLst>
              <a:ext uri="{FF2B5EF4-FFF2-40B4-BE49-F238E27FC236}">
                <a16:creationId xmlns:a16="http://schemas.microsoft.com/office/drawing/2014/main" id="{4FAFA4E2-28CD-46EC-875C-FA1C4C2E40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07" b="96833" l="4713" r="86680">
                        <a14:foregroundMark x1="43852" y1="17195" x2="48156" y2="17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61" y="2144224"/>
            <a:ext cx="988212" cy="1093136"/>
          </a:xfrm>
          <a:prstGeom prst="rect">
            <a:avLst/>
          </a:prstGeom>
        </p:spPr>
      </p:pic>
      <p:pic>
        <p:nvPicPr>
          <p:cNvPr id="4098" name="Picture 2" descr="Image result for cartoon kid doing a lunge">
            <a:extLst>
              <a:ext uri="{FF2B5EF4-FFF2-40B4-BE49-F238E27FC236}">
                <a16:creationId xmlns:a16="http://schemas.microsoft.com/office/drawing/2014/main" id="{53043F62-F252-4168-AF53-0BC602C3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328" y="3216862"/>
            <a:ext cx="941231" cy="121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Image result for cartoon doing leg swings">
            <a:extLst>
              <a:ext uri="{FF2B5EF4-FFF2-40B4-BE49-F238E27FC236}">
                <a16:creationId xmlns:a16="http://schemas.microsoft.com/office/drawing/2014/main" id="{099B4F49-4A46-4D73-B820-F9A6BB6E5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5" t="11362" r="2789" b="18759"/>
          <a:stretch/>
        </p:blipFill>
        <p:spPr bwMode="auto">
          <a:xfrm>
            <a:off x="2313022" y="4329187"/>
            <a:ext cx="894000" cy="110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Image result for go noodle">
            <a:extLst>
              <a:ext uri="{FF2B5EF4-FFF2-40B4-BE49-F238E27FC236}">
                <a16:creationId xmlns:a16="http://schemas.microsoft.com/office/drawing/2014/main" id="{2AF36D49-5413-4494-8459-F046880A2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437" y="5708236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22F1A5C-AD94-4545-988E-0F5EE86D3E88}"/>
              </a:ext>
            </a:extLst>
          </p:cNvPr>
          <p:cNvSpPr txBox="1"/>
          <p:nvPr/>
        </p:nvSpPr>
        <p:spPr>
          <a:xfrm>
            <a:off x="2479255" y="42112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H</a:t>
            </a:r>
          </a:p>
        </p:txBody>
      </p:sp>
      <p:pic>
        <p:nvPicPr>
          <p:cNvPr id="65" name="Picture 64" descr="Pig kick.jpg">
            <a:extLst>
              <a:ext uri="{FF2B5EF4-FFF2-40B4-BE49-F238E27FC236}">
                <a16:creationId xmlns:a16="http://schemas.microsoft.com/office/drawing/2014/main" id="{D0223E86-711E-4940-85E5-10551E0A6FF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8327" r="36377" b="12685"/>
          <a:stretch/>
        </p:blipFill>
        <p:spPr>
          <a:xfrm>
            <a:off x="3685796" y="1048259"/>
            <a:ext cx="681049" cy="1102804"/>
          </a:xfrm>
          <a:prstGeom prst="rect">
            <a:avLst/>
          </a:prstGeom>
        </p:spPr>
      </p:pic>
      <p:pic>
        <p:nvPicPr>
          <p:cNvPr id="2050" name="Picture 2" descr="Image result for cartoon soldier marching with knees up">
            <a:extLst>
              <a:ext uri="{FF2B5EF4-FFF2-40B4-BE49-F238E27FC236}">
                <a16:creationId xmlns:a16="http://schemas.microsoft.com/office/drawing/2014/main" id="{DDAB9A9B-68BB-4B70-BDE4-61BB3EA82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667" y="1942293"/>
            <a:ext cx="1282574" cy="152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Side lunge.jpg">
            <a:extLst>
              <a:ext uri="{FF2B5EF4-FFF2-40B4-BE49-F238E27FC236}">
                <a16:creationId xmlns:a16="http://schemas.microsoft.com/office/drawing/2014/main" id="{73629E48-832C-41AE-90E8-F2FA057B339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r="21040"/>
          <a:stretch/>
        </p:blipFill>
        <p:spPr>
          <a:xfrm>
            <a:off x="3581829" y="3273402"/>
            <a:ext cx="867479" cy="999979"/>
          </a:xfrm>
          <a:prstGeom prst="rect">
            <a:avLst/>
          </a:prstGeom>
        </p:spPr>
      </p:pic>
      <p:pic>
        <p:nvPicPr>
          <p:cNvPr id="67" name="Picture 66" descr="Skip.jpg">
            <a:extLst>
              <a:ext uri="{FF2B5EF4-FFF2-40B4-BE49-F238E27FC236}">
                <a16:creationId xmlns:a16="http://schemas.microsoft.com/office/drawing/2014/main" id="{DC7C181E-E364-4D9E-8511-6B324A5C9F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01" b="93399" l="10000" r="90000">
                        <a14:foregroundMark x1="50385" y1="31023" x2="57308" y2="40264"/>
                        <a14:foregroundMark x1="23077" y1="52805" x2="15769" y2="68317"/>
                        <a14:foregroundMark x1="31538" y1="37954" x2="38462" y2="36634"/>
                        <a14:foregroundMark x1="37692" y1="55116" x2="47308" y2="67327"/>
                        <a14:foregroundMark x1="51154" y1="47195" x2="47308" y2="63036"/>
                        <a14:foregroundMark x1="28462" y1="79868" x2="50769" y2="79208"/>
                        <a14:foregroundMark x1="72692" y1="47855" x2="66923" y2="72277"/>
                        <a14:foregroundMark x1="65769" y1="49505" x2="70769" y2="46535"/>
                        <a14:foregroundMark x1="56923" y1="53135" x2="56923" y2="53135"/>
                        <a14:foregroundMark x1="71923" y1="44554" x2="77692" y2="47855"/>
                        <a14:foregroundMark x1="77692" y1="52805" x2="76923" y2="62376"/>
                        <a14:foregroundMark x1="73846" y1="63696" x2="71923" y2="68647"/>
                        <a14:foregroundMark x1="26538" y1="79208" x2="27692" y2="85149"/>
                        <a14:foregroundMark x1="25769" y1="86799" x2="23846" y2="93399"/>
                        <a14:foregroundMark x1="30000" y1="89109" x2="39231" y2="85149"/>
                        <a14:foregroundMark x1="43077" y1="73927" x2="55385" y2="74257"/>
                        <a14:foregroundMark x1="30385" y1="59076" x2="28846" y2="61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18" y="4294687"/>
            <a:ext cx="1029631" cy="1199917"/>
          </a:xfrm>
          <a:prstGeom prst="rect">
            <a:avLst/>
          </a:prstGeom>
        </p:spPr>
      </p:pic>
      <p:pic>
        <p:nvPicPr>
          <p:cNvPr id="68" name="Picture 2" descr="Image result for go noodle">
            <a:extLst>
              <a:ext uri="{FF2B5EF4-FFF2-40B4-BE49-F238E27FC236}">
                <a16:creationId xmlns:a16="http://schemas.microsoft.com/office/drawing/2014/main" id="{399B68C3-6B23-4C0D-A55D-167D8BA95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040" y="5716001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07FA284C-2978-4F24-961B-B064605A4F73}"/>
              </a:ext>
            </a:extLst>
          </p:cNvPr>
          <p:cNvSpPr txBox="1"/>
          <p:nvPr/>
        </p:nvSpPr>
        <p:spPr>
          <a:xfrm>
            <a:off x="3745092" y="55562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Y</a:t>
            </a:r>
          </a:p>
        </p:txBody>
      </p:sp>
      <p:pic>
        <p:nvPicPr>
          <p:cNvPr id="70" name="Picture 69" descr="Kangaroo.jpg">
            <a:extLst>
              <a:ext uri="{FF2B5EF4-FFF2-40B4-BE49-F238E27FC236}">
                <a16:creationId xmlns:a16="http://schemas.microsoft.com/office/drawing/2014/main" id="{A0F26F6E-5402-49CE-BBA6-0D0B211FE7B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12" b="98475" l="7119" r="98814">
                        <a14:foregroundMark x1="41186" y1="91017" x2="41186" y2="91017"/>
                        <a14:foregroundMark x1="46949" y1="86780" x2="46949" y2="86780"/>
                        <a14:foregroundMark x1="77458" y1="86780" x2="77458" y2="86780"/>
                        <a14:foregroundMark x1="82712" y1="86441" x2="82712" y2="86441"/>
                        <a14:foregroundMark x1="93051" y1="86271" x2="93051" y2="86271"/>
                        <a14:foregroundMark x1="17797" y1="84068" x2="25085" y2="83390"/>
                        <a14:foregroundMark x1="7119" y1="91017" x2="14576" y2="95424"/>
                        <a14:foregroundMark x1="18644" y1="89661" x2="69492" y2="86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638" y="1055097"/>
            <a:ext cx="985197" cy="985197"/>
          </a:xfrm>
          <a:prstGeom prst="rect">
            <a:avLst/>
          </a:prstGeom>
        </p:spPr>
      </p:pic>
      <p:pic>
        <p:nvPicPr>
          <p:cNvPr id="71" name="Picture 70" descr="Dog squat.jpg">
            <a:extLst>
              <a:ext uri="{FF2B5EF4-FFF2-40B4-BE49-F238E27FC236}">
                <a16:creationId xmlns:a16="http://schemas.microsoft.com/office/drawing/2014/main" id="{4B715DCC-1CD6-44B0-8E2E-9E745AE0B29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69692" y1="56906" x2="72231" y2="66763"/>
                        <a14:foregroundMark x1="59154" y1="77986" x2="78923" y2="77770"/>
                        <a14:foregroundMark x1="65615" y1="57626" x2="74846" y2="60504"/>
                        <a14:foregroundMark x1="78692" y1="19784" x2="81231" y2="15683"/>
                        <a14:foregroundMark x1="80462" y1="23165" x2="84846" y2="20719"/>
                        <a14:foregroundMark x1="67615" y1="51151" x2="67615" y2="51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7" t="13548" r="6736" b="17688"/>
          <a:stretch/>
        </p:blipFill>
        <p:spPr>
          <a:xfrm>
            <a:off x="5101554" y="2144224"/>
            <a:ext cx="638584" cy="98519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CFF0040-7C0A-4F83-9E71-05BE008151E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036415" y="3307447"/>
            <a:ext cx="793479" cy="833173"/>
          </a:xfrm>
          <a:prstGeom prst="rect">
            <a:avLst/>
          </a:prstGeom>
        </p:spPr>
      </p:pic>
      <p:pic>
        <p:nvPicPr>
          <p:cNvPr id="5122" name="Picture 2" descr="Related image">
            <a:extLst>
              <a:ext uri="{FF2B5EF4-FFF2-40B4-BE49-F238E27FC236}">
                <a16:creationId xmlns:a16="http://schemas.microsoft.com/office/drawing/2014/main" id="{F2FE2F17-C1F3-46BE-A1AB-ABBED3257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" t="6692" r="8501" b="8657"/>
          <a:stretch/>
        </p:blipFill>
        <p:spPr bwMode="auto">
          <a:xfrm>
            <a:off x="4915178" y="4341642"/>
            <a:ext cx="1003616" cy="98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Image result for go noodle">
            <a:extLst>
              <a:ext uri="{FF2B5EF4-FFF2-40B4-BE49-F238E27FC236}">
                <a16:creationId xmlns:a16="http://schemas.microsoft.com/office/drawing/2014/main" id="{C60490BC-106C-4570-9652-918E4A483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643" y="5708236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DD5F78A6-44EA-4F89-A12E-32DD53F82964}"/>
              </a:ext>
            </a:extLst>
          </p:cNvPr>
          <p:cNvSpPr txBox="1"/>
          <p:nvPr/>
        </p:nvSpPr>
        <p:spPr>
          <a:xfrm>
            <a:off x="5155885" y="61464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S</a:t>
            </a:r>
          </a:p>
        </p:txBody>
      </p:sp>
      <p:pic>
        <p:nvPicPr>
          <p:cNvPr id="75" name="Picture 74" descr="stock-vector-cartoon-a-man-and-a-woman-doing-squat-workout-together-284159501.jpg">
            <a:extLst>
              <a:ext uri="{FF2B5EF4-FFF2-40B4-BE49-F238E27FC236}">
                <a16:creationId xmlns:a16="http://schemas.microsoft.com/office/drawing/2014/main" id="{0F631A60-C77B-45F9-BF94-7996FFD2A38B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86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33" t="22070" b="19108"/>
          <a:stretch/>
        </p:blipFill>
        <p:spPr>
          <a:xfrm>
            <a:off x="6490925" y="1055097"/>
            <a:ext cx="798758" cy="97000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193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BC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DFEE52A-D548-4F1F-B38D-896F19D46619}"/>
              </a:ext>
            </a:extLst>
          </p:cNvPr>
          <p:cNvSpPr txBox="1"/>
          <p:nvPr/>
        </p:nvSpPr>
        <p:spPr>
          <a:xfrm>
            <a:off x="7262190" y="1058737"/>
            <a:ext cx="4679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5"/>
            <a:endParaRPr lang="en-GB" sz="2400" b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CFE53AF-D5F6-47F5-A28A-5EF3CB30E907}"/>
              </a:ext>
            </a:extLst>
          </p:cNvPr>
          <p:cNvSpPr txBox="1">
            <a:spLocks/>
          </p:cNvSpPr>
          <p:nvPr/>
        </p:nvSpPr>
        <p:spPr>
          <a:xfrm>
            <a:off x="128553" y="347102"/>
            <a:ext cx="8074188" cy="8996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Squat hold/ski position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B571E3-200B-4CC1-9000-AB7A9ED5F7D0}"/>
              </a:ext>
            </a:extLst>
          </p:cNvPr>
          <p:cNvSpPr txBox="1"/>
          <p:nvPr/>
        </p:nvSpPr>
        <p:spPr>
          <a:xfrm>
            <a:off x="6414053" y="1536174"/>
            <a:ext cx="49997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Place your two feet facing forward on the ground.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Hold both hands out in front of you.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Sit down with your back flat against the wall.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Try and hold this position for as long as you can!</a:t>
            </a: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39237B3B-2DA1-407E-8C71-DCD790BEAAEC}"/>
              </a:ext>
            </a:extLst>
          </p:cNvPr>
          <p:cNvSpPr/>
          <p:nvPr/>
        </p:nvSpPr>
        <p:spPr>
          <a:xfrm>
            <a:off x="778153" y="1372341"/>
            <a:ext cx="2095946" cy="1062415"/>
          </a:xfrm>
          <a:prstGeom prst="wedgeEllipseCallout">
            <a:avLst>
              <a:gd name="adj1" fmla="val 50765"/>
              <a:gd name="adj2" fmla="val 67489"/>
            </a:avLst>
          </a:prstGeom>
          <a:solidFill>
            <a:schemeClr val="tx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Nice work!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D2E1EEB-9B71-4EFC-969B-1E71945B168E}"/>
              </a:ext>
            </a:extLst>
          </p:cNvPr>
          <p:cNvSpPr/>
          <p:nvPr/>
        </p:nvSpPr>
        <p:spPr>
          <a:xfrm rot="766248">
            <a:off x="419562" y="3208804"/>
            <a:ext cx="2042457" cy="1196009"/>
          </a:xfrm>
          <a:prstGeom prst="wedgeRoundRectCallout">
            <a:avLst>
              <a:gd name="adj1" fmla="val 66657"/>
              <a:gd name="adj2" fmla="val -99377"/>
              <a:gd name="adj3" fmla="val 16667"/>
            </a:avLst>
          </a:prstGeom>
          <a:solidFill>
            <a:schemeClr val="tx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Finished? What muscles feel tired?</a:t>
            </a:r>
          </a:p>
        </p:txBody>
      </p:sp>
      <p:pic>
        <p:nvPicPr>
          <p:cNvPr id="13" name="Picture 12" descr="stock-vector-cartoon-a-man-and-a-woman-doing-squat-workout-together-284159501.jpg">
            <a:extLst>
              <a:ext uri="{FF2B5EF4-FFF2-40B4-BE49-F238E27FC236}">
                <a16:creationId xmlns:a16="http://schemas.microsoft.com/office/drawing/2014/main" id="{D0771051-E9C7-434E-9692-17F2E0AC4B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86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33" t="22070" b="19108"/>
          <a:stretch/>
        </p:blipFill>
        <p:spPr>
          <a:xfrm>
            <a:off x="2377462" y="1222433"/>
            <a:ext cx="3618831" cy="439466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2" descr="Image result for cartoon holding your breath">
            <a:extLst>
              <a:ext uri="{FF2B5EF4-FFF2-40B4-BE49-F238E27FC236}">
                <a16:creationId xmlns:a16="http://schemas.microsoft.com/office/drawing/2014/main" id="{55945265-DE16-4C8E-B117-1C8792D9A0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2"/>
          <a:stretch/>
        </p:blipFill>
        <p:spPr bwMode="auto">
          <a:xfrm>
            <a:off x="4210017" y="2943090"/>
            <a:ext cx="2401342" cy="334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7373B444-C61C-46E0-B50D-CA11CF594F83}"/>
              </a:ext>
            </a:extLst>
          </p:cNvPr>
          <p:cNvSpPr/>
          <p:nvPr/>
        </p:nvSpPr>
        <p:spPr>
          <a:xfrm>
            <a:off x="6251460" y="2267157"/>
            <a:ext cx="3619319" cy="1461391"/>
          </a:xfrm>
          <a:prstGeom prst="wedgeEllipseCallout">
            <a:avLst>
              <a:gd name="adj1" fmla="val -36944"/>
              <a:gd name="adj2" fmla="val 75196"/>
            </a:avLst>
          </a:prstGeom>
          <a:solidFill>
            <a:schemeClr val="tx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ysClr val="windowText" lastClr="000000"/>
                </a:solidFill>
              </a:rPr>
              <a:t>DON’T FORGET TO BREATH!!</a:t>
            </a:r>
          </a:p>
        </p:txBody>
      </p:sp>
      <p:pic>
        <p:nvPicPr>
          <p:cNvPr id="2052" name="Picture 4" descr="Image result for squat position when skiing">
            <a:extLst>
              <a:ext uri="{FF2B5EF4-FFF2-40B4-BE49-F238E27FC236}">
                <a16:creationId xmlns:a16="http://schemas.microsoft.com/office/drawing/2014/main" id="{26BF5373-A120-449A-B839-1B60A0F1F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38" y="1185838"/>
            <a:ext cx="10915684" cy="545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034139D5-FAFB-45EB-B2C4-07E4EF2D60DE}"/>
              </a:ext>
            </a:extLst>
          </p:cNvPr>
          <p:cNvSpPr/>
          <p:nvPr/>
        </p:nvSpPr>
        <p:spPr>
          <a:xfrm>
            <a:off x="1141925" y="1432711"/>
            <a:ext cx="5295200" cy="4001048"/>
          </a:xfrm>
          <a:prstGeom prst="cloudCallout">
            <a:avLst>
              <a:gd name="adj1" fmla="val -51157"/>
              <a:gd name="adj2" fmla="val 721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2">
                    <a:lumMod val="50000"/>
                  </a:schemeClr>
                </a:solidFill>
              </a:rPr>
              <a:t>Have a look at this person skiing. You guys look just like her! </a:t>
            </a:r>
          </a:p>
          <a:p>
            <a:pPr algn="ctr"/>
            <a:endParaRPr lang="en-GB" sz="2400" b="1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en-GB" sz="2400" b="1" dirty="0">
                <a:solidFill>
                  <a:schemeClr val="bg2">
                    <a:lumMod val="50000"/>
                  </a:schemeClr>
                </a:solidFill>
              </a:rPr>
              <a:t>Was it hard holding that position for a long time?</a:t>
            </a:r>
          </a:p>
          <a:p>
            <a:pPr algn="ctr"/>
            <a:r>
              <a:rPr lang="en-GB" sz="2400" b="1" dirty="0">
                <a:solidFill>
                  <a:schemeClr val="bg2">
                    <a:lumMod val="50000"/>
                  </a:schemeClr>
                </a:solidFill>
              </a:rPr>
              <a:t>Have a chat of why you think that is!</a:t>
            </a:r>
          </a:p>
        </p:txBody>
      </p:sp>
    </p:spTree>
    <p:extLst>
      <p:ext uri="{BB962C8B-B14F-4D97-AF65-F5344CB8AC3E}">
        <p14:creationId xmlns:p14="http://schemas.microsoft.com/office/powerpoint/2010/main" val="86784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ABA7B37-B28B-4B6A-9661-DD2F1C83D1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1055277"/>
            <a:ext cx="1126435" cy="985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57DF0D-0207-4836-BBCE-78F528A7C0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1055276"/>
            <a:ext cx="1126435" cy="985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80D2D4-A14B-4205-87FA-B728FC7125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30" y="1055098"/>
            <a:ext cx="1126435" cy="985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E661DE-759A-491D-BEBA-3F7F9CED7E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0844" y="5413865"/>
            <a:ext cx="1126435" cy="9851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191F8F-CC70-4281-A513-F3A1CFC97C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5413865"/>
            <a:ext cx="1126435" cy="9851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B9E2D9-55F1-459F-B17E-E4A828DEA5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1" y="5413869"/>
            <a:ext cx="1126435" cy="9851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A16E60-895B-4810-B82D-82C6FD7C71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4324924"/>
            <a:ext cx="1126435" cy="985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E985E6F-F99D-4673-947F-5DEF76CB24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3235977"/>
            <a:ext cx="1126435" cy="9851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CB43E7-439F-4E19-8BDA-61147F6A4A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29" y="2144226"/>
            <a:ext cx="1126435" cy="9851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6EF8A78-1B0D-4628-9FD3-55786A03B5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2144225"/>
            <a:ext cx="1126435" cy="9851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05916B-5705-4440-93CB-AFD3308B22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4322121"/>
            <a:ext cx="1126435" cy="9851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A57A764-E0FE-44E8-87F1-F51BE1C2C3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3233173"/>
            <a:ext cx="1126435" cy="9851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655555-830A-4ACC-B3B3-E0B90A6881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2144225"/>
            <a:ext cx="1126435" cy="9851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6E1F3E-2E2A-4063-B21C-9E73632FB8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2" y="4322123"/>
            <a:ext cx="1126435" cy="9851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822857-988A-41F7-95DE-839F3419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3233174"/>
            <a:ext cx="1126435" cy="9851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5ECB3F8-BA71-43DB-B7E0-1343AAD0DD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2144225"/>
            <a:ext cx="1126435" cy="9851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83799C-0357-4DD2-8E82-72A5A0F739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3" y="5413864"/>
            <a:ext cx="1126435" cy="9851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FA3A498-1904-438D-9DD1-F7401003F7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4341642"/>
            <a:ext cx="1126435" cy="9851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9271673-C042-436C-A3FE-97FCDA97D6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3233173"/>
            <a:ext cx="1126435" cy="9851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D178CCD-0D25-4BA5-A514-976151A20923}"/>
              </a:ext>
            </a:extLst>
          </p:cNvPr>
          <p:cNvSpPr txBox="1"/>
          <p:nvPr/>
        </p:nvSpPr>
        <p:spPr>
          <a:xfrm>
            <a:off x="755372" y="56203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8735A0-4E28-4501-8257-1098FAF0AFBA}"/>
              </a:ext>
            </a:extLst>
          </p:cNvPr>
          <p:cNvSpPr txBox="1"/>
          <p:nvPr/>
        </p:nvSpPr>
        <p:spPr>
          <a:xfrm>
            <a:off x="2120344" y="57782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D3CBE0-4816-4D69-9463-222037086E6F}"/>
              </a:ext>
            </a:extLst>
          </p:cNvPr>
          <p:cNvSpPr txBox="1"/>
          <p:nvPr/>
        </p:nvSpPr>
        <p:spPr>
          <a:xfrm>
            <a:off x="3511824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D1F531-F312-4E4E-8AB8-F14E01B1F74D}"/>
              </a:ext>
            </a:extLst>
          </p:cNvPr>
          <p:cNvSpPr txBox="1"/>
          <p:nvPr/>
        </p:nvSpPr>
        <p:spPr>
          <a:xfrm>
            <a:off x="4876792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82DA6F-07AD-4D11-8CC2-24A3F283811C}"/>
              </a:ext>
            </a:extLst>
          </p:cNvPr>
          <p:cNvSpPr txBox="1"/>
          <p:nvPr/>
        </p:nvSpPr>
        <p:spPr>
          <a:xfrm>
            <a:off x="6182137" y="59370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A7714C-BCC2-4A9F-BBF1-2772A81FBE8F}"/>
              </a:ext>
            </a:extLst>
          </p:cNvPr>
          <p:cNvSpPr txBox="1"/>
          <p:nvPr/>
        </p:nvSpPr>
        <p:spPr>
          <a:xfrm>
            <a:off x="7600121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07A0A7-51B4-4186-AAB6-BD750F1AAACA}"/>
              </a:ext>
            </a:extLst>
          </p:cNvPr>
          <p:cNvSpPr txBox="1"/>
          <p:nvPr/>
        </p:nvSpPr>
        <p:spPr>
          <a:xfrm>
            <a:off x="9018105" y="5620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4F987D-2C7E-49C1-92EF-FDF5E2AE4704}"/>
              </a:ext>
            </a:extLst>
          </p:cNvPr>
          <p:cNvSpPr txBox="1"/>
          <p:nvPr/>
        </p:nvSpPr>
        <p:spPr>
          <a:xfrm>
            <a:off x="10383073" y="56231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8</a:t>
            </a:r>
          </a:p>
        </p:txBody>
      </p:sp>
      <p:pic>
        <p:nvPicPr>
          <p:cNvPr id="56" name="Picture 55" descr="Frog down.jpg">
            <a:extLst>
              <a:ext uri="{FF2B5EF4-FFF2-40B4-BE49-F238E27FC236}">
                <a16:creationId xmlns:a16="http://schemas.microsoft.com/office/drawing/2014/main" id="{53AB5697-0D5D-4D55-8D61-A109E6881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0" b="91702" l="5656" r="93439">
                        <a14:foregroundMark x1="42081" y1="5957" x2="42081" y2="19362"/>
                        <a14:foregroundMark x1="91855" y1="34255" x2="92534" y2="42128"/>
                        <a14:foregroundMark x1="93891" y1="71064" x2="91629" y2="67660"/>
                        <a14:foregroundMark x1="58371" y1="8723" x2="60407" y2="17234"/>
                        <a14:foregroundMark x1="7919" y1="34681" x2="7919" y2="42340"/>
                        <a14:foregroundMark x1="5882" y1="71064" x2="5882" y2="7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1126389"/>
            <a:ext cx="1219200" cy="972326"/>
          </a:xfrm>
          <a:prstGeom prst="rect">
            <a:avLst/>
          </a:prstGeom>
        </p:spPr>
      </p:pic>
      <p:pic>
        <p:nvPicPr>
          <p:cNvPr id="57" name="Picture 56" descr="Starfish.jpg">
            <a:extLst>
              <a:ext uri="{FF2B5EF4-FFF2-40B4-BE49-F238E27FC236}">
                <a16:creationId xmlns:a16="http://schemas.microsoft.com/office/drawing/2014/main" id="{0DA3FBBA-1BDA-42C8-9C3A-82D44E134C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2190332"/>
            <a:ext cx="1176800" cy="917667"/>
          </a:xfrm>
          <a:prstGeom prst="rect">
            <a:avLst/>
          </a:prstGeom>
        </p:spPr>
      </p:pic>
      <p:pic>
        <p:nvPicPr>
          <p:cNvPr id="6146" name="Picture 2" descr="Image result for viking head cartoon">
            <a:extLst>
              <a:ext uri="{FF2B5EF4-FFF2-40B4-BE49-F238E27FC236}">
                <a16:creationId xmlns:a16="http://schemas.microsoft.com/office/drawing/2014/main" id="{24BB5F2B-4F07-4195-B1C8-004DBC952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3" y="3165592"/>
            <a:ext cx="1233724" cy="10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GJ.jpg">
            <a:extLst>
              <a:ext uri="{FF2B5EF4-FFF2-40B4-BE49-F238E27FC236}">
                <a16:creationId xmlns:a16="http://schemas.microsoft.com/office/drawing/2014/main" id="{1C014DA8-7813-4717-AA09-D792B834CE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000" l="24000" r="97667">
                        <a14:foregroundMark x1="44000" y1="49667" x2="54000" y2="91667"/>
                        <a14:foregroundMark x1="34000" y1="87667" x2="34000" y2="87667"/>
                        <a14:foregroundMark x1="35333" y1="81333" x2="32667" y2="90000"/>
                        <a14:foregroundMark x1="32667" y1="10000" x2="40000" y2="39667"/>
                        <a14:foregroundMark x1="43000" y1="27667" x2="41000" y2="51333"/>
                        <a14:foregroundMark x1="48667" y1="36333" x2="54333" y2="10000"/>
                        <a14:foregroundMark x1="79333" y1="63000" x2="63333" y2="89667"/>
                        <a14:foregroundMark x1="79333" y1="67333" x2="94333" y2="91667"/>
                        <a14:foregroundMark x1="83333" y1="69667" x2="83333" y2="69667"/>
                        <a14:foregroundMark x1="76667" y1="72000" x2="76667" y2="72000"/>
                        <a14:foregroundMark x1="73333" y1="76333" x2="74333" y2="92333"/>
                        <a14:foregroundMark x1="83667" y1="80000" x2="83333" y2="93667"/>
                        <a14:foregroundMark x1="44000" y1="26667" x2="44000" y2="26667"/>
                        <a14:foregroundMark x1="42000" y1="25333" x2="39333" y2="33000"/>
                        <a14:foregroundMark x1="35667" y1="33000" x2="33333" y2="36000"/>
                        <a14:foregroundMark x1="35000" y1="11333" x2="40000" y2="35667"/>
                        <a14:foregroundMark x1="56333" y1="8667" x2="49667" y2="48333"/>
                        <a14:foregroundMark x1="49667" y1="49333" x2="56000" y2="86667"/>
                        <a14:foregroundMark x1="29667" y1="11667" x2="37333" y2="40333"/>
                        <a14:foregroundMark x1="37667" y1="42000" x2="30667" y2="85667"/>
                        <a14:foregroundMark x1="47333" y1="39333" x2="44000" y2="47333"/>
                        <a14:foregroundMark x1="52000" y1="8000" x2="46667" y2="33000"/>
                        <a14:foregroundMark x1="29667" y1="7000" x2="34667" y2="8000"/>
                        <a14:foregroundMark x1="29000" y1="8667" x2="36333" y2="10333"/>
                        <a14:foregroundMark x1="75667" y1="58333" x2="59333" y2="92667"/>
                        <a14:foregroundMark x1="78333" y1="58333" x2="86333" y2="64333"/>
                        <a14:foregroundMark x1="84333" y1="65333" x2="97667" y2="93333"/>
                        <a14:foregroundMark x1="68000" y1="90667" x2="81333" y2="74667"/>
                        <a14:foregroundMark x1="90000" y1="89667" x2="75667" y2="73333"/>
                        <a14:foregroundMark x1="70667" y1="82667" x2="64667" y2="93000"/>
                        <a14:foregroundMark x1="67667" y1="92667" x2="91000" y2="92333"/>
                        <a14:foregroundMark x1="76667" y1="85333" x2="76667" y2="85333"/>
                        <a14:foregroundMark x1="79000" y1="81333" x2="79000" y2="94333"/>
                        <a14:foregroundMark x1="75667" y1="65000" x2="71333" y2="73000"/>
                        <a14:foregroundMark x1="93667" y1="87333" x2="95667" y2="94333"/>
                        <a14:foregroundMark x1="92000" y1="91667" x2="90333" y2="95000"/>
                        <a14:foregroundMark x1="94000" y1="94333" x2="57000" y2="94333"/>
                        <a14:foregroundMark x1="43333" y1="60000" x2="52333" y2="92667"/>
                        <a14:foregroundMark x1="43000" y1="66333" x2="34667" y2="92333"/>
                        <a14:foregroundMark x1="30333" y1="87333" x2="34333" y2="92667"/>
                        <a14:foregroundMark x1="32000" y1="12000" x2="33667" y2="24000"/>
                        <a14:foregroundMark x1="51000" y1="20667" x2="48000" y2="34333"/>
                        <a14:foregroundMark x1="54000" y1="85667" x2="57000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49" t="4487"/>
          <a:stretch/>
        </p:blipFill>
        <p:spPr>
          <a:xfrm>
            <a:off x="854758" y="4247171"/>
            <a:ext cx="874645" cy="1120562"/>
          </a:xfrm>
          <a:prstGeom prst="rect">
            <a:avLst/>
          </a:prstGeom>
        </p:spPr>
      </p:pic>
      <p:pic>
        <p:nvPicPr>
          <p:cNvPr id="1026" name="Picture 2" descr="Image result for go noodle">
            <a:extLst>
              <a:ext uri="{FF2B5EF4-FFF2-40B4-BE49-F238E27FC236}">
                <a16:creationId xmlns:a16="http://schemas.microsoft.com/office/drawing/2014/main" id="{64FC6853-F82F-4B10-8B1B-63F659148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5" y="5685739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1F95DBF3-5964-4DDD-B301-F8F01A173D12}"/>
              </a:ext>
            </a:extLst>
          </p:cNvPr>
          <p:cNvSpPr txBox="1"/>
          <p:nvPr/>
        </p:nvSpPr>
        <p:spPr>
          <a:xfrm>
            <a:off x="1093849" y="51704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P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4514723C-739E-4FCF-865C-DBC0893D16D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4893" y="1112605"/>
            <a:ext cx="986110" cy="986110"/>
          </a:xfrm>
          <a:prstGeom prst="rect">
            <a:avLst/>
          </a:prstGeom>
        </p:spPr>
      </p:pic>
      <p:pic>
        <p:nvPicPr>
          <p:cNvPr id="61" name="Picture 60" descr="Leg-held jump.jpg">
            <a:extLst>
              <a:ext uri="{FF2B5EF4-FFF2-40B4-BE49-F238E27FC236}">
                <a16:creationId xmlns:a16="http://schemas.microsoft.com/office/drawing/2014/main" id="{4FAFA4E2-28CD-46EC-875C-FA1C4C2E40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07" b="96833" l="4713" r="86680">
                        <a14:foregroundMark x1="43852" y1="17195" x2="48156" y2="17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61" y="2144224"/>
            <a:ext cx="988212" cy="1093136"/>
          </a:xfrm>
          <a:prstGeom prst="rect">
            <a:avLst/>
          </a:prstGeom>
        </p:spPr>
      </p:pic>
      <p:pic>
        <p:nvPicPr>
          <p:cNvPr id="4098" name="Picture 2" descr="Image result for cartoon kid doing a lunge">
            <a:extLst>
              <a:ext uri="{FF2B5EF4-FFF2-40B4-BE49-F238E27FC236}">
                <a16:creationId xmlns:a16="http://schemas.microsoft.com/office/drawing/2014/main" id="{53043F62-F252-4168-AF53-0BC602C3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328" y="3216862"/>
            <a:ext cx="941231" cy="121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Image result for cartoon doing leg swings">
            <a:extLst>
              <a:ext uri="{FF2B5EF4-FFF2-40B4-BE49-F238E27FC236}">
                <a16:creationId xmlns:a16="http://schemas.microsoft.com/office/drawing/2014/main" id="{099B4F49-4A46-4D73-B820-F9A6BB6E5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5" t="11362" r="2789" b="18759"/>
          <a:stretch/>
        </p:blipFill>
        <p:spPr bwMode="auto">
          <a:xfrm>
            <a:off x="2313022" y="4329187"/>
            <a:ext cx="894000" cy="110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Image result for go noodle">
            <a:extLst>
              <a:ext uri="{FF2B5EF4-FFF2-40B4-BE49-F238E27FC236}">
                <a16:creationId xmlns:a16="http://schemas.microsoft.com/office/drawing/2014/main" id="{2AF36D49-5413-4494-8459-F046880A2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437" y="5708236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22F1A5C-AD94-4545-988E-0F5EE86D3E88}"/>
              </a:ext>
            </a:extLst>
          </p:cNvPr>
          <p:cNvSpPr txBox="1"/>
          <p:nvPr/>
        </p:nvSpPr>
        <p:spPr>
          <a:xfrm>
            <a:off x="2479255" y="42112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H</a:t>
            </a:r>
          </a:p>
        </p:txBody>
      </p:sp>
      <p:pic>
        <p:nvPicPr>
          <p:cNvPr id="65" name="Picture 64" descr="Pig kick.jpg">
            <a:extLst>
              <a:ext uri="{FF2B5EF4-FFF2-40B4-BE49-F238E27FC236}">
                <a16:creationId xmlns:a16="http://schemas.microsoft.com/office/drawing/2014/main" id="{D0223E86-711E-4940-85E5-10551E0A6FF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8327" r="36377" b="12685"/>
          <a:stretch/>
        </p:blipFill>
        <p:spPr>
          <a:xfrm>
            <a:off x="3685796" y="1048259"/>
            <a:ext cx="681049" cy="1102804"/>
          </a:xfrm>
          <a:prstGeom prst="rect">
            <a:avLst/>
          </a:prstGeom>
        </p:spPr>
      </p:pic>
      <p:pic>
        <p:nvPicPr>
          <p:cNvPr id="2050" name="Picture 2" descr="Image result for cartoon soldier marching with knees up">
            <a:extLst>
              <a:ext uri="{FF2B5EF4-FFF2-40B4-BE49-F238E27FC236}">
                <a16:creationId xmlns:a16="http://schemas.microsoft.com/office/drawing/2014/main" id="{DDAB9A9B-68BB-4B70-BDE4-61BB3EA82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667" y="1942293"/>
            <a:ext cx="1282574" cy="152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Side lunge.jpg">
            <a:extLst>
              <a:ext uri="{FF2B5EF4-FFF2-40B4-BE49-F238E27FC236}">
                <a16:creationId xmlns:a16="http://schemas.microsoft.com/office/drawing/2014/main" id="{73629E48-832C-41AE-90E8-F2FA057B339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r="21040"/>
          <a:stretch/>
        </p:blipFill>
        <p:spPr>
          <a:xfrm>
            <a:off x="3581829" y="3273402"/>
            <a:ext cx="867479" cy="999979"/>
          </a:xfrm>
          <a:prstGeom prst="rect">
            <a:avLst/>
          </a:prstGeom>
        </p:spPr>
      </p:pic>
      <p:pic>
        <p:nvPicPr>
          <p:cNvPr id="67" name="Picture 66" descr="Skip.jpg">
            <a:extLst>
              <a:ext uri="{FF2B5EF4-FFF2-40B4-BE49-F238E27FC236}">
                <a16:creationId xmlns:a16="http://schemas.microsoft.com/office/drawing/2014/main" id="{DC7C181E-E364-4D9E-8511-6B324A5C9F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01" b="93399" l="10000" r="90000">
                        <a14:foregroundMark x1="50385" y1="31023" x2="57308" y2="40264"/>
                        <a14:foregroundMark x1="23077" y1="52805" x2="15769" y2="68317"/>
                        <a14:foregroundMark x1="31538" y1="37954" x2="38462" y2="36634"/>
                        <a14:foregroundMark x1="37692" y1="55116" x2="47308" y2="67327"/>
                        <a14:foregroundMark x1="51154" y1="47195" x2="47308" y2="63036"/>
                        <a14:foregroundMark x1="28462" y1="79868" x2="50769" y2="79208"/>
                        <a14:foregroundMark x1="72692" y1="47855" x2="66923" y2="72277"/>
                        <a14:foregroundMark x1="65769" y1="49505" x2="70769" y2="46535"/>
                        <a14:foregroundMark x1="56923" y1="53135" x2="56923" y2="53135"/>
                        <a14:foregroundMark x1="71923" y1="44554" x2="77692" y2="47855"/>
                        <a14:foregroundMark x1="77692" y1="52805" x2="76923" y2="62376"/>
                        <a14:foregroundMark x1="73846" y1="63696" x2="71923" y2="68647"/>
                        <a14:foregroundMark x1="26538" y1="79208" x2="27692" y2="85149"/>
                        <a14:foregroundMark x1="25769" y1="86799" x2="23846" y2="93399"/>
                        <a14:foregroundMark x1="30000" y1="89109" x2="39231" y2="85149"/>
                        <a14:foregroundMark x1="43077" y1="73927" x2="55385" y2="74257"/>
                        <a14:foregroundMark x1="30385" y1="59076" x2="28846" y2="61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18" y="4294687"/>
            <a:ext cx="1029631" cy="1199917"/>
          </a:xfrm>
          <a:prstGeom prst="rect">
            <a:avLst/>
          </a:prstGeom>
        </p:spPr>
      </p:pic>
      <p:pic>
        <p:nvPicPr>
          <p:cNvPr id="68" name="Picture 2" descr="Image result for go noodle">
            <a:extLst>
              <a:ext uri="{FF2B5EF4-FFF2-40B4-BE49-F238E27FC236}">
                <a16:creationId xmlns:a16="http://schemas.microsoft.com/office/drawing/2014/main" id="{399B68C3-6B23-4C0D-A55D-167D8BA95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040" y="5716001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07FA284C-2978-4F24-961B-B064605A4F73}"/>
              </a:ext>
            </a:extLst>
          </p:cNvPr>
          <p:cNvSpPr txBox="1"/>
          <p:nvPr/>
        </p:nvSpPr>
        <p:spPr>
          <a:xfrm>
            <a:off x="3745092" y="55562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Y</a:t>
            </a:r>
          </a:p>
        </p:txBody>
      </p:sp>
      <p:pic>
        <p:nvPicPr>
          <p:cNvPr id="70" name="Picture 69" descr="Kangaroo.jpg">
            <a:extLst>
              <a:ext uri="{FF2B5EF4-FFF2-40B4-BE49-F238E27FC236}">
                <a16:creationId xmlns:a16="http://schemas.microsoft.com/office/drawing/2014/main" id="{A0F26F6E-5402-49CE-BBA6-0D0B211FE7B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12" b="98475" l="7119" r="98814">
                        <a14:foregroundMark x1="41186" y1="91017" x2="41186" y2="91017"/>
                        <a14:foregroundMark x1="46949" y1="86780" x2="46949" y2="86780"/>
                        <a14:foregroundMark x1="77458" y1="86780" x2="77458" y2="86780"/>
                        <a14:foregroundMark x1="82712" y1="86441" x2="82712" y2="86441"/>
                        <a14:foregroundMark x1="93051" y1="86271" x2="93051" y2="86271"/>
                        <a14:foregroundMark x1="17797" y1="84068" x2="25085" y2="83390"/>
                        <a14:foregroundMark x1="7119" y1="91017" x2="14576" y2="95424"/>
                        <a14:foregroundMark x1="18644" y1="89661" x2="69492" y2="86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638" y="1055097"/>
            <a:ext cx="985197" cy="985197"/>
          </a:xfrm>
          <a:prstGeom prst="rect">
            <a:avLst/>
          </a:prstGeom>
        </p:spPr>
      </p:pic>
      <p:pic>
        <p:nvPicPr>
          <p:cNvPr id="71" name="Picture 70" descr="Dog squat.jpg">
            <a:extLst>
              <a:ext uri="{FF2B5EF4-FFF2-40B4-BE49-F238E27FC236}">
                <a16:creationId xmlns:a16="http://schemas.microsoft.com/office/drawing/2014/main" id="{4B715DCC-1CD6-44B0-8E2E-9E745AE0B29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69692" y1="56906" x2="72231" y2="66763"/>
                        <a14:foregroundMark x1="59154" y1="77986" x2="78923" y2="77770"/>
                        <a14:foregroundMark x1="65615" y1="57626" x2="74846" y2="60504"/>
                        <a14:foregroundMark x1="78692" y1="19784" x2="81231" y2="15683"/>
                        <a14:foregroundMark x1="80462" y1="23165" x2="84846" y2="20719"/>
                        <a14:foregroundMark x1="67615" y1="51151" x2="67615" y2="51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7" t="13548" r="6736" b="17688"/>
          <a:stretch/>
        </p:blipFill>
        <p:spPr>
          <a:xfrm>
            <a:off x="5101554" y="2144224"/>
            <a:ext cx="638584" cy="98519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CFF0040-7C0A-4F83-9E71-05BE008151E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036415" y="3307447"/>
            <a:ext cx="793479" cy="833173"/>
          </a:xfrm>
          <a:prstGeom prst="rect">
            <a:avLst/>
          </a:prstGeom>
        </p:spPr>
      </p:pic>
      <p:pic>
        <p:nvPicPr>
          <p:cNvPr id="5122" name="Picture 2" descr="Related image">
            <a:extLst>
              <a:ext uri="{FF2B5EF4-FFF2-40B4-BE49-F238E27FC236}">
                <a16:creationId xmlns:a16="http://schemas.microsoft.com/office/drawing/2014/main" id="{F2FE2F17-C1F3-46BE-A1AB-ABBED3257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" t="6692" r="8501" b="8657"/>
          <a:stretch/>
        </p:blipFill>
        <p:spPr bwMode="auto">
          <a:xfrm>
            <a:off x="4915178" y="4341642"/>
            <a:ext cx="1003616" cy="98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Image result for go noodle">
            <a:extLst>
              <a:ext uri="{FF2B5EF4-FFF2-40B4-BE49-F238E27FC236}">
                <a16:creationId xmlns:a16="http://schemas.microsoft.com/office/drawing/2014/main" id="{C60490BC-106C-4570-9652-918E4A483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643" y="5708236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DD5F78A6-44EA-4F89-A12E-32DD53F82964}"/>
              </a:ext>
            </a:extLst>
          </p:cNvPr>
          <p:cNvSpPr txBox="1"/>
          <p:nvPr/>
        </p:nvSpPr>
        <p:spPr>
          <a:xfrm>
            <a:off x="5155885" y="61464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S</a:t>
            </a:r>
          </a:p>
        </p:txBody>
      </p:sp>
      <p:pic>
        <p:nvPicPr>
          <p:cNvPr id="75" name="Picture 74" descr="stock-vector-cartoon-a-man-and-a-woman-doing-squat-workout-together-284159501.jpg">
            <a:extLst>
              <a:ext uri="{FF2B5EF4-FFF2-40B4-BE49-F238E27FC236}">
                <a16:creationId xmlns:a16="http://schemas.microsoft.com/office/drawing/2014/main" id="{0F631A60-C77B-45F9-BF94-7996FFD2A38B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86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33" t="22070" b="19108"/>
          <a:stretch/>
        </p:blipFill>
        <p:spPr>
          <a:xfrm>
            <a:off x="6490925" y="1055097"/>
            <a:ext cx="798758" cy="97000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6" name="Picture 75" descr="Squat Jump.jpg">
            <a:extLst>
              <a:ext uri="{FF2B5EF4-FFF2-40B4-BE49-F238E27FC236}">
                <a16:creationId xmlns:a16="http://schemas.microsoft.com/office/drawing/2014/main" id="{9B154863-2690-4EC5-8CC2-5CDB0A9B6C6F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9813" b="80000" l="9400" r="89267">
                        <a14:foregroundMark x1="79933" y1="23438" x2="67800" y2="68563"/>
                        <a14:foregroundMark x1="69600" y1="70438" x2="67000" y2="68000"/>
                        <a14:foregroundMark x1="11400" y1="42000" x2="15600" y2="40688"/>
                        <a14:foregroundMark x1="9400" y1="36375" x2="13800" y2="37688"/>
                        <a14:foregroundMark x1="39400" y1="39938" x2="40400" y2="45188"/>
                        <a14:foregroundMark x1="33400" y1="40500" x2="33400" y2="44250"/>
                        <a14:foregroundMark x1="27600" y1="76063" x2="38800" y2="7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5" t="12866" r="8248" b="17554"/>
          <a:stretch/>
        </p:blipFill>
        <p:spPr>
          <a:xfrm>
            <a:off x="6150019" y="2117287"/>
            <a:ext cx="1181823" cy="1035127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036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9A6E2-F8C1-4DDA-BF01-E3C1FC2785EB}"/>
              </a:ext>
            </a:extLst>
          </p:cNvPr>
          <p:cNvSpPr txBox="1">
            <a:spLocks/>
          </p:cNvSpPr>
          <p:nvPr/>
        </p:nvSpPr>
        <p:spPr>
          <a:xfrm>
            <a:off x="513011" y="543339"/>
            <a:ext cx="6709424" cy="79635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Squat jumps with a clap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3145B8-E600-4D17-901C-FA86FB4AE651}"/>
              </a:ext>
            </a:extLst>
          </p:cNvPr>
          <p:cNvSpPr/>
          <p:nvPr/>
        </p:nvSpPr>
        <p:spPr>
          <a:xfrm>
            <a:off x="6427304" y="1282229"/>
            <a:ext cx="5344846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cap="none" spc="0" dirty="0">
                <a:ln w="0"/>
                <a:latin typeface="Franklin Gothic Medium" panose="020B0603020102020204" pitchFamily="34" charset="0"/>
                <a:cs typeface="Segoe UI" panose="020B0502040204020203" pitchFamily="34" charset="0"/>
              </a:rPr>
              <a:t>Put your two feet about shoulder width apart on the ground (Point your toes forward).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n w="0"/>
              <a:latin typeface="Franklin Gothic Medium" panose="020B0603020102020204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cap="none" spc="0" dirty="0">
                <a:ln w="0"/>
                <a:latin typeface="Franklin Gothic Medium" panose="020B0603020102020204" pitchFamily="34" charset="0"/>
                <a:cs typeface="Segoe UI" panose="020B0502040204020203" pitchFamily="34" charset="0"/>
              </a:rPr>
              <a:t>Bend your knees slowly and squat down.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n w="0"/>
              <a:latin typeface="Franklin Gothic Medium" panose="020B0603020102020204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cap="none" spc="0" dirty="0">
                <a:ln w="0"/>
                <a:latin typeface="Franklin Gothic Medium" panose="020B0603020102020204" pitchFamily="34" charset="0"/>
                <a:cs typeface="Segoe UI" panose="020B0502040204020203" pitchFamily="34" charset="0"/>
              </a:rPr>
              <a:t>Go down as far as you can without moving your feet!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n w="0"/>
              <a:latin typeface="Franklin Gothic Medium" panose="020B0603020102020204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cap="none" spc="0" dirty="0">
                <a:ln w="0"/>
                <a:latin typeface="Franklin Gothic Medium" panose="020B0603020102020204" pitchFamily="34" charset="0"/>
                <a:cs typeface="Segoe UI" panose="020B0502040204020203" pitchFamily="34" charset="0"/>
              </a:rPr>
              <a:t>Then jump up as high as you can!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n w="0"/>
              <a:latin typeface="Franklin Gothic Medium" panose="020B0603020102020204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u="sng" cap="none" spc="0" dirty="0">
                <a:ln w="0"/>
                <a:solidFill>
                  <a:srgbClr val="FF0000"/>
                </a:solidFill>
                <a:latin typeface="Franklin Gothic Medium" panose="020B0603020102020204" pitchFamily="34" charset="0"/>
                <a:cs typeface="Segoe UI" panose="020B0502040204020203" pitchFamily="34" charset="0"/>
              </a:rPr>
              <a:t>Don’t forget to bend your knees to land safely!</a:t>
            </a:r>
          </a:p>
        </p:txBody>
      </p:sp>
      <p:pic>
        <p:nvPicPr>
          <p:cNvPr id="11" name="Picture 10" descr="Squat Jump.jpg">
            <a:extLst>
              <a:ext uri="{FF2B5EF4-FFF2-40B4-BE49-F238E27FC236}">
                <a16:creationId xmlns:a16="http://schemas.microsoft.com/office/drawing/2014/main" id="{FC0D12B3-B493-48C1-BB83-DF4DA3B148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813" b="80000" l="9400" r="89267">
                        <a14:foregroundMark x1="79933" y1="23438" x2="67800" y2="68563"/>
                        <a14:foregroundMark x1="69600" y1="70438" x2="67000" y2="68000"/>
                        <a14:foregroundMark x1="11400" y1="42000" x2="15600" y2="40688"/>
                        <a14:foregroundMark x1="9400" y1="36375" x2="13800" y2="37688"/>
                        <a14:foregroundMark x1="39400" y1="39938" x2="40400" y2="45188"/>
                        <a14:foregroundMark x1="33400" y1="40500" x2="33400" y2="44250"/>
                        <a14:foregroundMark x1="27600" y1="76063" x2="38800" y2="7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5" t="12866" r="8248" b="17554"/>
          <a:stretch/>
        </p:blipFill>
        <p:spPr>
          <a:xfrm>
            <a:off x="490253" y="411429"/>
            <a:ext cx="4827181" cy="4227998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Star: 10 Points 3">
            <a:extLst>
              <a:ext uri="{FF2B5EF4-FFF2-40B4-BE49-F238E27FC236}">
                <a16:creationId xmlns:a16="http://schemas.microsoft.com/office/drawing/2014/main" id="{E93FFF3B-0031-4963-B2F5-B7B7FDB3E3D6}"/>
              </a:ext>
            </a:extLst>
          </p:cNvPr>
          <p:cNvSpPr/>
          <p:nvPr/>
        </p:nvSpPr>
        <p:spPr>
          <a:xfrm>
            <a:off x="3631094" y="4046073"/>
            <a:ext cx="2835966" cy="2566425"/>
          </a:xfrm>
          <a:prstGeom prst="star10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TOP TIP: </a:t>
            </a:r>
          </a:p>
          <a:p>
            <a:pPr algn="ctr"/>
            <a:r>
              <a:rPr lang="en-GB" dirty="0"/>
              <a:t>Swing your arms up at the same time that you jump for extra height!</a:t>
            </a:r>
          </a:p>
        </p:txBody>
      </p:sp>
    </p:spTree>
    <p:extLst>
      <p:ext uri="{BB962C8B-B14F-4D97-AF65-F5344CB8AC3E}">
        <p14:creationId xmlns:p14="http://schemas.microsoft.com/office/powerpoint/2010/main" val="120535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ABA7B37-B28B-4B6A-9661-DD2F1C83D1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1055277"/>
            <a:ext cx="1126435" cy="985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57DF0D-0207-4836-BBCE-78F528A7C0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1055276"/>
            <a:ext cx="1126435" cy="985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80D2D4-A14B-4205-87FA-B728FC7125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30" y="1055098"/>
            <a:ext cx="1126435" cy="985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E661DE-759A-491D-BEBA-3F7F9CED7E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0844" y="5413865"/>
            <a:ext cx="1126435" cy="9851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191F8F-CC70-4281-A513-F3A1CFC97C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5413865"/>
            <a:ext cx="1126435" cy="9851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B9E2D9-55F1-459F-B17E-E4A828DEA5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1" y="5413869"/>
            <a:ext cx="1126435" cy="9851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A16E60-895B-4810-B82D-82C6FD7C71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4324924"/>
            <a:ext cx="1126435" cy="985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E985E6F-F99D-4673-947F-5DEF76CB24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3235977"/>
            <a:ext cx="1126435" cy="9851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CB43E7-439F-4E19-8BDA-61147F6A4A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29" y="2144226"/>
            <a:ext cx="1126435" cy="9851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05916B-5705-4440-93CB-AFD3308B22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4322121"/>
            <a:ext cx="1126435" cy="9851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A57A764-E0FE-44E8-87F1-F51BE1C2C3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3233173"/>
            <a:ext cx="1126435" cy="9851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655555-830A-4ACC-B3B3-E0B90A6881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2144225"/>
            <a:ext cx="1126435" cy="9851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6E1F3E-2E2A-4063-B21C-9E73632FB8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2" y="4322123"/>
            <a:ext cx="1126435" cy="9851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822857-988A-41F7-95DE-839F3419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3233174"/>
            <a:ext cx="1126435" cy="9851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5ECB3F8-BA71-43DB-B7E0-1343AAD0DD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2144225"/>
            <a:ext cx="1126435" cy="9851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83799C-0357-4DD2-8E82-72A5A0F739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3" y="5413864"/>
            <a:ext cx="1126435" cy="9851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FA3A498-1904-438D-9DD1-F7401003F7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4341642"/>
            <a:ext cx="1126435" cy="9851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9271673-C042-436C-A3FE-97FCDA97D6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3233173"/>
            <a:ext cx="1126435" cy="9851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D178CCD-0D25-4BA5-A514-976151A20923}"/>
              </a:ext>
            </a:extLst>
          </p:cNvPr>
          <p:cNvSpPr txBox="1"/>
          <p:nvPr/>
        </p:nvSpPr>
        <p:spPr>
          <a:xfrm>
            <a:off x="755372" y="56203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8735A0-4E28-4501-8257-1098FAF0AFBA}"/>
              </a:ext>
            </a:extLst>
          </p:cNvPr>
          <p:cNvSpPr txBox="1"/>
          <p:nvPr/>
        </p:nvSpPr>
        <p:spPr>
          <a:xfrm>
            <a:off x="2120344" y="57782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D3CBE0-4816-4D69-9463-222037086E6F}"/>
              </a:ext>
            </a:extLst>
          </p:cNvPr>
          <p:cNvSpPr txBox="1"/>
          <p:nvPr/>
        </p:nvSpPr>
        <p:spPr>
          <a:xfrm>
            <a:off x="3511824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D1F531-F312-4E4E-8AB8-F14E01B1F74D}"/>
              </a:ext>
            </a:extLst>
          </p:cNvPr>
          <p:cNvSpPr txBox="1"/>
          <p:nvPr/>
        </p:nvSpPr>
        <p:spPr>
          <a:xfrm>
            <a:off x="4876792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82DA6F-07AD-4D11-8CC2-24A3F283811C}"/>
              </a:ext>
            </a:extLst>
          </p:cNvPr>
          <p:cNvSpPr txBox="1"/>
          <p:nvPr/>
        </p:nvSpPr>
        <p:spPr>
          <a:xfrm>
            <a:off x="6182137" y="59370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A7714C-BCC2-4A9F-BBF1-2772A81FBE8F}"/>
              </a:ext>
            </a:extLst>
          </p:cNvPr>
          <p:cNvSpPr txBox="1"/>
          <p:nvPr/>
        </p:nvSpPr>
        <p:spPr>
          <a:xfrm>
            <a:off x="7600121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07A0A7-51B4-4186-AAB6-BD750F1AAACA}"/>
              </a:ext>
            </a:extLst>
          </p:cNvPr>
          <p:cNvSpPr txBox="1"/>
          <p:nvPr/>
        </p:nvSpPr>
        <p:spPr>
          <a:xfrm>
            <a:off x="9018105" y="5620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4F987D-2C7E-49C1-92EF-FDF5E2AE4704}"/>
              </a:ext>
            </a:extLst>
          </p:cNvPr>
          <p:cNvSpPr txBox="1"/>
          <p:nvPr/>
        </p:nvSpPr>
        <p:spPr>
          <a:xfrm>
            <a:off x="10383073" y="56231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8</a:t>
            </a:r>
          </a:p>
        </p:txBody>
      </p:sp>
      <p:pic>
        <p:nvPicPr>
          <p:cNvPr id="56" name="Picture 55" descr="Frog down.jpg">
            <a:extLst>
              <a:ext uri="{FF2B5EF4-FFF2-40B4-BE49-F238E27FC236}">
                <a16:creationId xmlns:a16="http://schemas.microsoft.com/office/drawing/2014/main" id="{53AB5697-0D5D-4D55-8D61-A109E6881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0" b="91702" l="5656" r="93439">
                        <a14:foregroundMark x1="42081" y1="5957" x2="42081" y2="19362"/>
                        <a14:foregroundMark x1="91855" y1="34255" x2="92534" y2="42128"/>
                        <a14:foregroundMark x1="93891" y1="71064" x2="91629" y2="67660"/>
                        <a14:foregroundMark x1="58371" y1="8723" x2="60407" y2="17234"/>
                        <a14:foregroundMark x1="7919" y1="34681" x2="7919" y2="42340"/>
                        <a14:foregroundMark x1="5882" y1="71064" x2="5882" y2="7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1126389"/>
            <a:ext cx="1219200" cy="972326"/>
          </a:xfrm>
          <a:prstGeom prst="rect">
            <a:avLst/>
          </a:prstGeom>
        </p:spPr>
      </p:pic>
      <p:pic>
        <p:nvPicPr>
          <p:cNvPr id="57" name="Picture 56" descr="Starfish.jpg">
            <a:extLst>
              <a:ext uri="{FF2B5EF4-FFF2-40B4-BE49-F238E27FC236}">
                <a16:creationId xmlns:a16="http://schemas.microsoft.com/office/drawing/2014/main" id="{0DA3FBBA-1BDA-42C8-9C3A-82D44E134C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2190332"/>
            <a:ext cx="1176800" cy="917667"/>
          </a:xfrm>
          <a:prstGeom prst="rect">
            <a:avLst/>
          </a:prstGeom>
        </p:spPr>
      </p:pic>
      <p:pic>
        <p:nvPicPr>
          <p:cNvPr id="6146" name="Picture 2" descr="Image result for viking head cartoon">
            <a:extLst>
              <a:ext uri="{FF2B5EF4-FFF2-40B4-BE49-F238E27FC236}">
                <a16:creationId xmlns:a16="http://schemas.microsoft.com/office/drawing/2014/main" id="{24BB5F2B-4F07-4195-B1C8-004DBC952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3" y="3165592"/>
            <a:ext cx="1233724" cy="10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GJ.jpg">
            <a:extLst>
              <a:ext uri="{FF2B5EF4-FFF2-40B4-BE49-F238E27FC236}">
                <a16:creationId xmlns:a16="http://schemas.microsoft.com/office/drawing/2014/main" id="{1C014DA8-7813-4717-AA09-D792B834CE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000" l="24000" r="97667">
                        <a14:foregroundMark x1="44000" y1="49667" x2="54000" y2="91667"/>
                        <a14:foregroundMark x1="34000" y1="87667" x2="34000" y2="87667"/>
                        <a14:foregroundMark x1="35333" y1="81333" x2="32667" y2="90000"/>
                        <a14:foregroundMark x1="32667" y1="10000" x2="40000" y2="39667"/>
                        <a14:foregroundMark x1="43000" y1="27667" x2="41000" y2="51333"/>
                        <a14:foregroundMark x1="48667" y1="36333" x2="54333" y2="10000"/>
                        <a14:foregroundMark x1="79333" y1="63000" x2="63333" y2="89667"/>
                        <a14:foregroundMark x1="79333" y1="67333" x2="94333" y2="91667"/>
                        <a14:foregroundMark x1="83333" y1="69667" x2="83333" y2="69667"/>
                        <a14:foregroundMark x1="76667" y1="72000" x2="76667" y2="72000"/>
                        <a14:foregroundMark x1="73333" y1="76333" x2="74333" y2="92333"/>
                        <a14:foregroundMark x1="83667" y1="80000" x2="83333" y2="93667"/>
                        <a14:foregroundMark x1="44000" y1="26667" x2="44000" y2="26667"/>
                        <a14:foregroundMark x1="42000" y1="25333" x2="39333" y2="33000"/>
                        <a14:foregroundMark x1="35667" y1="33000" x2="33333" y2="36000"/>
                        <a14:foregroundMark x1="35000" y1="11333" x2="40000" y2="35667"/>
                        <a14:foregroundMark x1="56333" y1="8667" x2="49667" y2="48333"/>
                        <a14:foregroundMark x1="49667" y1="49333" x2="56000" y2="86667"/>
                        <a14:foregroundMark x1="29667" y1="11667" x2="37333" y2="40333"/>
                        <a14:foregroundMark x1="37667" y1="42000" x2="30667" y2="85667"/>
                        <a14:foregroundMark x1="47333" y1="39333" x2="44000" y2="47333"/>
                        <a14:foregroundMark x1="52000" y1="8000" x2="46667" y2="33000"/>
                        <a14:foregroundMark x1="29667" y1="7000" x2="34667" y2="8000"/>
                        <a14:foregroundMark x1="29000" y1="8667" x2="36333" y2="10333"/>
                        <a14:foregroundMark x1="75667" y1="58333" x2="59333" y2="92667"/>
                        <a14:foregroundMark x1="78333" y1="58333" x2="86333" y2="64333"/>
                        <a14:foregroundMark x1="84333" y1="65333" x2="97667" y2="93333"/>
                        <a14:foregroundMark x1="68000" y1="90667" x2="81333" y2="74667"/>
                        <a14:foregroundMark x1="90000" y1="89667" x2="75667" y2="73333"/>
                        <a14:foregroundMark x1="70667" y1="82667" x2="64667" y2="93000"/>
                        <a14:foregroundMark x1="67667" y1="92667" x2="91000" y2="92333"/>
                        <a14:foregroundMark x1="76667" y1="85333" x2="76667" y2="85333"/>
                        <a14:foregroundMark x1="79000" y1="81333" x2="79000" y2="94333"/>
                        <a14:foregroundMark x1="75667" y1="65000" x2="71333" y2="73000"/>
                        <a14:foregroundMark x1="93667" y1="87333" x2="95667" y2="94333"/>
                        <a14:foregroundMark x1="92000" y1="91667" x2="90333" y2="95000"/>
                        <a14:foregroundMark x1="94000" y1="94333" x2="57000" y2="94333"/>
                        <a14:foregroundMark x1="43333" y1="60000" x2="52333" y2="92667"/>
                        <a14:foregroundMark x1="43000" y1="66333" x2="34667" y2="92333"/>
                        <a14:foregroundMark x1="30333" y1="87333" x2="34333" y2="92667"/>
                        <a14:foregroundMark x1="32000" y1="12000" x2="33667" y2="24000"/>
                        <a14:foregroundMark x1="51000" y1="20667" x2="48000" y2="34333"/>
                        <a14:foregroundMark x1="54000" y1="85667" x2="57000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49" t="4487"/>
          <a:stretch/>
        </p:blipFill>
        <p:spPr>
          <a:xfrm>
            <a:off x="854758" y="4247171"/>
            <a:ext cx="874645" cy="1120562"/>
          </a:xfrm>
          <a:prstGeom prst="rect">
            <a:avLst/>
          </a:prstGeom>
        </p:spPr>
      </p:pic>
      <p:pic>
        <p:nvPicPr>
          <p:cNvPr id="1026" name="Picture 2" descr="Image result for go noodle">
            <a:extLst>
              <a:ext uri="{FF2B5EF4-FFF2-40B4-BE49-F238E27FC236}">
                <a16:creationId xmlns:a16="http://schemas.microsoft.com/office/drawing/2014/main" id="{64FC6853-F82F-4B10-8B1B-63F659148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5" y="5685739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1F95DBF3-5964-4DDD-B301-F8F01A173D12}"/>
              </a:ext>
            </a:extLst>
          </p:cNvPr>
          <p:cNvSpPr txBox="1"/>
          <p:nvPr/>
        </p:nvSpPr>
        <p:spPr>
          <a:xfrm>
            <a:off x="1093849" y="51704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P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4514723C-739E-4FCF-865C-DBC0893D16D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4893" y="1112605"/>
            <a:ext cx="986110" cy="986110"/>
          </a:xfrm>
          <a:prstGeom prst="rect">
            <a:avLst/>
          </a:prstGeom>
        </p:spPr>
      </p:pic>
      <p:pic>
        <p:nvPicPr>
          <p:cNvPr id="61" name="Picture 60" descr="Leg-held jump.jpg">
            <a:extLst>
              <a:ext uri="{FF2B5EF4-FFF2-40B4-BE49-F238E27FC236}">
                <a16:creationId xmlns:a16="http://schemas.microsoft.com/office/drawing/2014/main" id="{4FAFA4E2-28CD-46EC-875C-FA1C4C2E40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07" b="96833" l="4713" r="86680">
                        <a14:foregroundMark x1="43852" y1="17195" x2="48156" y2="17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61" y="2144224"/>
            <a:ext cx="988212" cy="1093136"/>
          </a:xfrm>
          <a:prstGeom prst="rect">
            <a:avLst/>
          </a:prstGeom>
        </p:spPr>
      </p:pic>
      <p:pic>
        <p:nvPicPr>
          <p:cNvPr id="4098" name="Picture 2" descr="Image result for cartoon kid doing a lunge">
            <a:extLst>
              <a:ext uri="{FF2B5EF4-FFF2-40B4-BE49-F238E27FC236}">
                <a16:creationId xmlns:a16="http://schemas.microsoft.com/office/drawing/2014/main" id="{53043F62-F252-4168-AF53-0BC602C3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328" y="3216862"/>
            <a:ext cx="941231" cy="121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Image result for cartoon doing leg swings">
            <a:extLst>
              <a:ext uri="{FF2B5EF4-FFF2-40B4-BE49-F238E27FC236}">
                <a16:creationId xmlns:a16="http://schemas.microsoft.com/office/drawing/2014/main" id="{099B4F49-4A46-4D73-B820-F9A6BB6E5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5" t="11362" r="2789" b="18759"/>
          <a:stretch/>
        </p:blipFill>
        <p:spPr bwMode="auto">
          <a:xfrm>
            <a:off x="2313022" y="4329187"/>
            <a:ext cx="894000" cy="110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Image result for go noodle">
            <a:extLst>
              <a:ext uri="{FF2B5EF4-FFF2-40B4-BE49-F238E27FC236}">
                <a16:creationId xmlns:a16="http://schemas.microsoft.com/office/drawing/2014/main" id="{2AF36D49-5413-4494-8459-F046880A2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437" y="5708236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22F1A5C-AD94-4545-988E-0F5EE86D3E88}"/>
              </a:ext>
            </a:extLst>
          </p:cNvPr>
          <p:cNvSpPr txBox="1"/>
          <p:nvPr/>
        </p:nvSpPr>
        <p:spPr>
          <a:xfrm>
            <a:off x="2479255" y="42112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H</a:t>
            </a:r>
          </a:p>
        </p:txBody>
      </p:sp>
      <p:pic>
        <p:nvPicPr>
          <p:cNvPr id="65" name="Picture 64" descr="Pig kick.jpg">
            <a:extLst>
              <a:ext uri="{FF2B5EF4-FFF2-40B4-BE49-F238E27FC236}">
                <a16:creationId xmlns:a16="http://schemas.microsoft.com/office/drawing/2014/main" id="{D0223E86-711E-4940-85E5-10551E0A6FF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8327" r="36377" b="12685"/>
          <a:stretch/>
        </p:blipFill>
        <p:spPr>
          <a:xfrm>
            <a:off x="3685796" y="1048259"/>
            <a:ext cx="681049" cy="1102804"/>
          </a:xfrm>
          <a:prstGeom prst="rect">
            <a:avLst/>
          </a:prstGeom>
        </p:spPr>
      </p:pic>
      <p:pic>
        <p:nvPicPr>
          <p:cNvPr id="2050" name="Picture 2" descr="Image result for cartoon soldier marching with knees up">
            <a:extLst>
              <a:ext uri="{FF2B5EF4-FFF2-40B4-BE49-F238E27FC236}">
                <a16:creationId xmlns:a16="http://schemas.microsoft.com/office/drawing/2014/main" id="{DDAB9A9B-68BB-4B70-BDE4-61BB3EA82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667" y="1942293"/>
            <a:ext cx="1282574" cy="152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Side lunge.jpg">
            <a:extLst>
              <a:ext uri="{FF2B5EF4-FFF2-40B4-BE49-F238E27FC236}">
                <a16:creationId xmlns:a16="http://schemas.microsoft.com/office/drawing/2014/main" id="{73629E48-832C-41AE-90E8-F2FA057B339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r="21040"/>
          <a:stretch/>
        </p:blipFill>
        <p:spPr>
          <a:xfrm>
            <a:off x="3581829" y="3273402"/>
            <a:ext cx="867479" cy="999979"/>
          </a:xfrm>
          <a:prstGeom prst="rect">
            <a:avLst/>
          </a:prstGeom>
        </p:spPr>
      </p:pic>
      <p:pic>
        <p:nvPicPr>
          <p:cNvPr id="67" name="Picture 66" descr="Skip.jpg">
            <a:extLst>
              <a:ext uri="{FF2B5EF4-FFF2-40B4-BE49-F238E27FC236}">
                <a16:creationId xmlns:a16="http://schemas.microsoft.com/office/drawing/2014/main" id="{DC7C181E-E364-4D9E-8511-6B324A5C9F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01" b="93399" l="10000" r="90000">
                        <a14:foregroundMark x1="50385" y1="31023" x2="57308" y2="40264"/>
                        <a14:foregroundMark x1="23077" y1="52805" x2="15769" y2="68317"/>
                        <a14:foregroundMark x1="31538" y1="37954" x2="38462" y2="36634"/>
                        <a14:foregroundMark x1="37692" y1="55116" x2="47308" y2="67327"/>
                        <a14:foregroundMark x1="51154" y1="47195" x2="47308" y2="63036"/>
                        <a14:foregroundMark x1="28462" y1="79868" x2="50769" y2="79208"/>
                        <a14:foregroundMark x1="72692" y1="47855" x2="66923" y2="72277"/>
                        <a14:foregroundMark x1="65769" y1="49505" x2="70769" y2="46535"/>
                        <a14:foregroundMark x1="56923" y1="53135" x2="56923" y2="53135"/>
                        <a14:foregroundMark x1="71923" y1="44554" x2="77692" y2="47855"/>
                        <a14:foregroundMark x1="77692" y1="52805" x2="76923" y2="62376"/>
                        <a14:foregroundMark x1="73846" y1="63696" x2="71923" y2="68647"/>
                        <a14:foregroundMark x1="26538" y1="79208" x2="27692" y2="85149"/>
                        <a14:foregroundMark x1="25769" y1="86799" x2="23846" y2="93399"/>
                        <a14:foregroundMark x1="30000" y1="89109" x2="39231" y2="85149"/>
                        <a14:foregroundMark x1="43077" y1="73927" x2="55385" y2="74257"/>
                        <a14:foregroundMark x1="30385" y1="59076" x2="28846" y2="61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18" y="4294687"/>
            <a:ext cx="1029631" cy="1199917"/>
          </a:xfrm>
          <a:prstGeom prst="rect">
            <a:avLst/>
          </a:prstGeom>
        </p:spPr>
      </p:pic>
      <p:pic>
        <p:nvPicPr>
          <p:cNvPr id="68" name="Picture 2" descr="Image result for go noodle">
            <a:extLst>
              <a:ext uri="{FF2B5EF4-FFF2-40B4-BE49-F238E27FC236}">
                <a16:creationId xmlns:a16="http://schemas.microsoft.com/office/drawing/2014/main" id="{399B68C3-6B23-4C0D-A55D-167D8BA95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040" y="5716001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07FA284C-2978-4F24-961B-B064605A4F73}"/>
              </a:ext>
            </a:extLst>
          </p:cNvPr>
          <p:cNvSpPr txBox="1"/>
          <p:nvPr/>
        </p:nvSpPr>
        <p:spPr>
          <a:xfrm>
            <a:off x="3745092" y="55562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Y</a:t>
            </a:r>
          </a:p>
        </p:txBody>
      </p:sp>
      <p:pic>
        <p:nvPicPr>
          <p:cNvPr id="70" name="Picture 69" descr="Kangaroo.jpg">
            <a:extLst>
              <a:ext uri="{FF2B5EF4-FFF2-40B4-BE49-F238E27FC236}">
                <a16:creationId xmlns:a16="http://schemas.microsoft.com/office/drawing/2014/main" id="{A0F26F6E-5402-49CE-BBA6-0D0B211FE7B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12" b="98475" l="7119" r="98814">
                        <a14:foregroundMark x1="41186" y1="91017" x2="41186" y2="91017"/>
                        <a14:foregroundMark x1="46949" y1="86780" x2="46949" y2="86780"/>
                        <a14:foregroundMark x1="77458" y1="86780" x2="77458" y2="86780"/>
                        <a14:foregroundMark x1="82712" y1="86441" x2="82712" y2="86441"/>
                        <a14:foregroundMark x1="93051" y1="86271" x2="93051" y2="86271"/>
                        <a14:foregroundMark x1="17797" y1="84068" x2="25085" y2="83390"/>
                        <a14:foregroundMark x1="7119" y1="91017" x2="14576" y2="95424"/>
                        <a14:foregroundMark x1="18644" y1="89661" x2="69492" y2="86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638" y="1055097"/>
            <a:ext cx="985197" cy="985197"/>
          </a:xfrm>
          <a:prstGeom prst="rect">
            <a:avLst/>
          </a:prstGeom>
        </p:spPr>
      </p:pic>
      <p:pic>
        <p:nvPicPr>
          <p:cNvPr id="71" name="Picture 70" descr="Dog squat.jpg">
            <a:extLst>
              <a:ext uri="{FF2B5EF4-FFF2-40B4-BE49-F238E27FC236}">
                <a16:creationId xmlns:a16="http://schemas.microsoft.com/office/drawing/2014/main" id="{4B715DCC-1CD6-44B0-8E2E-9E745AE0B29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69692" y1="56906" x2="72231" y2="66763"/>
                        <a14:foregroundMark x1="59154" y1="77986" x2="78923" y2="77770"/>
                        <a14:foregroundMark x1="65615" y1="57626" x2="74846" y2="60504"/>
                        <a14:foregroundMark x1="78692" y1="19784" x2="81231" y2="15683"/>
                        <a14:foregroundMark x1="80462" y1="23165" x2="84846" y2="20719"/>
                        <a14:foregroundMark x1="67615" y1="51151" x2="67615" y2="51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7" t="13548" r="6736" b="17688"/>
          <a:stretch/>
        </p:blipFill>
        <p:spPr>
          <a:xfrm>
            <a:off x="5101554" y="2144224"/>
            <a:ext cx="638584" cy="98519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CFF0040-7C0A-4F83-9E71-05BE008151E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036415" y="3307447"/>
            <a:ext cx="793479" cy="833173"/>
          </a:xfrm>
          <a:prstGeom prst="rect">
            <a:avLst/>
          </a:prstGeom>
        </p:spPr>
      </p:pic>
      <p:pic>
        <p:nvPicPr>
          <p:cNvPr id="5122" name="Picture 2" descr="Related image">
            <a:extLst>
              <a:ext uri="{FF2B5EF4-FFF2-40B4-BE49-F238E27FC236}">
                <a16:creationId xmlns:a16="http://schemas.microsoft.com/office/drawing/2014/main" id="{F2FE2F17-C1F3-46BE-A1AB-ABBED3257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" t="6692" r="8501" b="8657"/>
          <a:stretch/>
        </p:blipFill>
        <p:spPr bwMode="auto">
          <a:xfrm>
            <a:off x="4915178" y="4341642"/>
            <a:ext cx="1003616" cy="98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Image result for go noodle">
            <a:extLst>
              <a:ext uri="{FF2B5EF4-FFF2-40B4-BE49-F238E27FC236}">
                <a16:creationId xmlns:a16="http://schemas.microsoft.com/office/drawing/2014/main" id="{C60490BC-106C-4570-9652-918E4A483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643" y="5708236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DD5F78A6-44EA-4F89-A12E-32DD53F82964}"/>
              </a:ext>
            </a:extLst>
          </p:cNvPr>
          <p:cNvSpPr txBox="1"/>
          <p:nvPr/>
        </p:nvSpPr>
        <p:spPr>
          <a:xfrm>
            <a:off x="5155885" y="61464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S</a:t>
            </a:r>
          </a:p>
        </p:txBody>
      </p:sp>
      <p:pic>
        <p:nvPicPr>
          <p:cNvPr id="75" name="Picture 74" descr="stock-vector-cartoon-a-man-and-a-woman-doing-squat-workout-together-284159501.jpg">
            <a:extLst>
              <a:ext uri="{FF2B5EF4-FFF2-40B4-BE49-F238E27FC236}">
                <a16:creationId xmlns:a16="http://schemas.microsoft.com/office/drawing/2014/main" id="{0F631A60-C77B-45F9-BF94-7996FFD2A38B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86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33" t="22070" b="19108"/>
          <a:stretch/>
        </p:blipFill>
        <p:spPr>
          <a:xfrm>
            <a:off x="6490925" y="1055097"/>
            <a:ext cx="798758" cy="97000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6" name="Picture 75" descr="Squat Jump.jpg">
            <a:extLst>
              <a:ext uri="{FF2B5EF4-FFF2-40B4-BE49-F238E27FC236}">
                <a16:creationId xmlns:a16="http://schemas.microsoft.com/office/drawing/2014/main" id="{9B154863-2690-4EC5-8CC2-5CDB0A9B6C6F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9813" b="80000" l="9400" r="89267">
                        <a14:foregroundMark x1="79933" y1="23438" x2="67800" y2="68563"/>
                        <a14:foregroundMark x1="69600" y1="70438" x2="67000" y2="68000"/>
                        <a14:foregroundMark x1="11400" y1="42000" x2="15600" y2="40688"/>
                        <a14:foregroundMark x1="9400" y1="36375" x2="13800" y2="37688"/>
                        <a14:foregroundMark x1="39400" y1="39938" x2="40400" y2="45188"/>
                        <a14:foregroundMark x1="33400" y1="40500" x2="33400" y2="44250"/>
                        <a14:foregroundMark x1="27600" y1="76063" x2="38800" y2="7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5" t="12866" r="8248" b="17554"/>
          <a:stretch/>
        </p:blipFill>
        <p:spPr>
          <a:xfrm>
            <a:off x="6150019" y="2117287"/>
            <a:ext cx="1181823" cy="1035127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34" name="Picture 10" descr="Image result for cartoon thinking">
            <a:extLst>
              <a:ext uri="{FF2B5EF4-FFF2-40B4-BE49-F238E27FC236}">
                <a16:creationId xmlns:a16="http://schemas.microsoft.com/office/drawing/2014/main" id="{4C509923-E271-49DF-9807-9394671B8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336" y="3131382"/>
            <a:ext cx="1179273" cy="114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55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CF0B9-4A10-40C0-8F66-0E58A3970A68}"/>
              </a:ext>
            </a:extLst>
          </p:cNvPr>
          <p:cNvSpPr txBox="1">
            <a:spLocks/>
          </p:cNvSpPr>
          <p:nvPr/>
        </p:nvSpPr>
        <p:spPr>
          <a:xfrm>
            <a:off x="331305" y="239653"/>
            <a:ext cx="8401878" cy="999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Let’s get creative!!</a:t>
            </a:r>
            <a:endParaRPr lang="en-US" sz="4800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927310-89C4-4449-8815-D6A1D4F8034A}"/>
              </a:ext>
            </a:extLst>
          </p:cNvPr>
          <p:cNvSpPr txBox="1"/>
          <p:nvPr/>
        </p:nvSpPr>
        <p:spPr>
          <a:xfrm>
            <a:off x="5009322" y="2057732"/>
            <a:ext cx="68312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b="1" dirty="0"/>
              <a:t>Choose one of the activities you </a:t>
            </a:r>
            <a:r>
              <a:rPr lang="en-GB" sz="4000" b="1" dirty="0">
                <a:solidFill>
                  <a:srgbClr val="FFFF00"/>
                </a:solidFill>
              </a:rPr>
              <a:t>done before </a:t>
            </a:r>
            <a:r>
              <a:rPr lang="en-GB" sz="4000" b="1" dirty="0"/>
              <a:t>that made you </a:t>
            </a:r>
            <a:r>
              <a:rPr lang="en-GB" sz="4000" b="1" dirty="0">
                <a:solidFill>
                  <a:srgbClr val="FF0000"/>
                </a:solidFill>
              </a:rPr>
              <a:t>jump or catch </a:t>
            </a:r>
            <a:r>
              <a:rPr lang="en-GB" sz="4000" b="1" dirty="0"/>
              <a:t>or even </a:t>
            </a:r>
            <a:r>
              <a:rPr lang="en-GB" sz="4000" b="1" dirty="0">
                <a:solidFill>
                  <a:schemeClr val="accent4">
                    <a:lumMod val="75000"/>
                  </a:schemeClr>
                </a:solidFill>
              </a:rPr>
              <a:t>make up your own</a:t>
            </a:r>
            <a:r>
              <a:rPr lang="en-GB" sz="4000" b="1" dirty="0">
                <a:solidFill>
                  <a:srgbClr val="FF0000"/>
                </a:solidFill>
              </a:rPr>
              <a:t> </a:t>
            </a:r>
            <a:r>
              <a:rPr lang="en-GB" sz="4000" b="1" dirty="0"/>
              <a:t>fun game for you and your friends!</a:t>
            </a:r>
          </a:p>
        </p:txBody>
      </p:sp>
      <p:pic>
        <p:nvPicPr>
          <p:cNvPr id="2050" name="Picture 2" descr="Image result for cartoon thinking">
            <a:extLst>
              <a:ext uri="{FF2B5EF4-FFF2-40B4-BE49-F238E27FC236}">
                <a16:creationId xmlns:a16="http://schemas.microsoft.com/office/drawing/2014/main" id="{5D5E29E7-F818-4507-AB6F-341A40191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945" y="225750"/>
            <a:ext cx="2029043" cy="196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cartoon kids jumping">
            <a:extLst>
              <a:ext uri="{FF2B5EF4-FFF2-40B4-BE49-F238E27FC236}">
                <a16:creationId xmlns:a16="http://schemas.microsoft.com/office/drawing/2014/main" id="{6E076A09-EFFE-4826-820E-CF38DBB75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16" y="3743895"/>
            <a:ext cx="4432311" cy="296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iphy imagination">
            <a:hlinkClick r:id="" action="ppaction://media"/>
            <a:extLst>
              <a:ext uri="{FF2B5EF4-FFF2-40B4-BE49-F238E27FC236}">
                <a16:creationId xmlns:a16="http://schemas.microsoft.com/office/drawing/2014/main" id="{2A1E9F26-08E0-4EC7-B32F-EEAF65C41F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7271" y="1071031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ABA7B37-B28B-4B6A-9661-DD2F1C83D1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1055277"/>
            <a:ext cx="1126435" cy="985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57DF0D-0207-4836-BBCE-78F528A7C0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1055276"/>
            <a:ext cx="1126435" cy="985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80D2D4-A14B-4205-87FA-B728FC7125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30" y="1055098"/>
            <a:ext cx="1126435" cy="985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E661DE-759A-491D-BEBA-3F7F9CED7E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0844" y="5413865"/>
            <a:ext cx="1126435" cy="9851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191F8F-CC70-4281-A513-F3A1CFC97C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5413865"/>
            <a:ext cx="1126435" cy="9851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B9E2D9-55F1-459F-B17E-E4A828DEA5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1" y="5413869"/>
            <a:ext cx="1126435" cy="9851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A16E60-895B-4810-B82D-82C6FD7C71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4324924"/>
            <a:ext cx="1126435" cy="985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E985E6F-F99D-4673-947F-5DEF76CB24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3235977"/>
            <a:ext cx="1126435" cy="9851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CB43E7-439F-4E19-8BDA-61147F6A4A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29" y="2144226"/>
            <a:ext cx="1126435" cy="9851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05916B-5705-4440-93CB-AFD3308B22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4322121"/>
            <a:ext cx="1126435" cy="9851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A57A764-E0FE-44E8-87F1-F51BE1C2C3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3233173"/>
            <a:ext cx="1126435" cy="9851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655555-830A-4ACC-B3B3-E0B90A6881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2144225"/>
            <a:ext cx="1126435" cy="9851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6E1F3E-2E2A-4063-B21C-9E73632FB8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2" y="4322123"/>
            <a:ext cx="1126435" cy="9851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822857-988A-41F7-95DE-839F3419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3233174"/>
            <a:ext cx="1126435" cy="9851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5ECB3F8-BA71-43DB-B7E0-1343AAD0DD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2144225"/>
            <a:ext cx="1126435" cy="9851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83799C-0357-4DD2-8E82-72A5A0F739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3" y="5413864"/>
            <a:ext cx="1126435" cy="9851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FA3A498-1904-438D-9DD1-F7401003F7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4341642"/>
            <a:ext cx="1126435" cy="9851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D178CCD-0D25-4BA5-A514-976151A20923}"/>
              </a:ext>
            </a:extLst>
          </p:cNvPr>
          <p:cNvSpPr txBox="1"/>
          <p:nvPr/>
        </p:nvSpPr>
        <p:spPr>
          <a:xfrm>
            <a:off x="755372" y="56203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8735A0-4E28-4501-8257-1098FAF0AFBA}"/>
              </a:ext>
            </a:extLst>
          </p:cNvPr>
          <p:cNvSpPr txBox="1"/>
          <p:nvPr/>
        </p:nvSpPr>
        <p:spPr>
          <a:xfrm>
            <a:off x="2120344" y="57782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D3CBE0-4816-4D69-9463-222037086E6F}"/>
              </a:ext>
            </a:extLst>
          </p:cNvPr>
          <p:cNvSpPr txBox="1"/>
          <p:nvPr/>
        </p:nvSpPr>
        <p:spPr>
          <a:xfrm>
            <a:off x="3511824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D1F531-F312-4E4E-8AB8-F14E01B1F74D}"/>
              </a:ext>
            </a:extLst>
          </p:cNvPr>
          <p:cNvSpPr txBox="1"/>
          <p:nvPr/>
        </p:nvSpPr>
        <p:spPr>
          <a:xfrm>
            <a:off x="4876792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82DA6F-07AD-4D11-8CC2-24A3F283811C}"/>
              </a:ext>
            </a:extLst>
          </p:cNvPr>
          <p:cNvSpPr txBox="1"/>
          <p:nvPr/>
        </p:nvSpPr>
        <p:spPr>
          <a:xfrm>
            <a:off x="6182137" y="59370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A7714C-BCC2-4A9F-BBF1-2772A81FBE8F}"/>
              </a:ext>
            </a:extLst>
          </p:cNvPr>
          <p:cNvSpPr txBox="1"/>
          <p:nvPr/>
        </p:nvSpPr>
        <p:spPr>
          <a:xfrm>
            <a:off x="7600121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07A0A7-51B4-4186-AAB6-BD750F1AAACA}"/>
              </a:ext>
            </a:extLst>
          </p:cNvPr>
          <p:cNvSpPr txBox="1"/>
          <p:nvPr/>
        </p:nvSpPr>
        <p:spPr>
          <a:xfrm>
            <a:off x="9018105" y="5620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4F987D-2C7E-49C1-92EF-FDF5E2AE4704}"/>
              </a:ext>
            </a:extLst>
          </p:cNvPr>
          <p:cNvSpPr txBox="1"/>
          <p:nvPr/>
        </p:nvSpPr>
        <p:spPr>
          <a:xfrm>
            <a:off x="10383073" y="56231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8</a:t>
            </a:r>
          </a:p>
        </p:txBody>
      </p:sp>
      <p:pic>
        <p:nvPicPr>
          <p:cNvPr id="56" name="Picture 55" descr="Frog down.jpg">
            <a:extLst>
              <a:ext uri="{FF2B5EF4-FFF2-40B4-BE49-F238E27FC236}">
                <a16:creationId xmlns:a16="http://schemas.microsoft.com/office/drawing/2014/main" id="{53AB5697-0D5D-4D55-8D61-A109E6881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0" b="91702" l="5656" r="93439">
                        <a14:foregroundMark x1="42081" y1="5957" x2="42081" y2="19362"/>
                        <a14:foregroundMark x1="91855" y1="34255" x2="92534" y2="42128"/>
                        <a14:foregroundMark x1="93891" y1="71064" x2="91629" y2="67660"/>
                        <a14:foregroundMark x1="58371" y1="8723" x2="60407" y2="17234"/>
                        <a14:foregroundMark x1="7919" y1="34681" x2="7919" y2="42340"/>
                        <a14:foregroundMark x1="5882" y1="71064" x2="5882" y2="7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1126389"/>
            <a:ext cx="1219200" cy="972326"/>
          </a:xfrm>
          <a:prstGeom prst="rect">
            <a:avLst/>
          </a:prstGeom>
        </p:spPr>
      </p:pic>
      <p:pic>
        <p:nvPicPr>
          <p:cNvPr id="57" name="Picture 56" descr="Starfish.jpg">
            <a:extLst>
              <a:ext uri="{FF2B5EF4-FFF2-40B4-BE49-F238E27FC236}">
                <a16:creationId xmlns:a16="http://schemas.microsoft.com/office/drawing/2014/main" id="{0DA3FBBA-1BDA-42C8-9C3A-82D44E134C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2190332"/>
            <a:ext cx="1176800" cy="917667"/>
          </a:xfrm>
          <a:prstGeom prst="rect">
            <a:avLst/>
          </a:prstGeom>
        </p:spPr>
      </p:pic>
      <p:pic>
        <p:nvPicPr>
          <p:cNvPr id="6146" name="Picture 2" descr="Image result for viking head cartoon">
            <a:extLst>
              <a:ext uri="{FF2B5EF4-FFF2-40B4-BE49-F238E27FC236}">
                <a16:creationId xmlns:a16="http://schemas.microsoft.com/office/drawing/2014/main" id="{24BB5F2B-4F07-4195-B1C8-004DBC952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3" y="3165592"/>
            <a:ext cx="1233724" cy="10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GJ.jpg">
            <a:extLst>
              <a:ext uri="{FF2B5EF4-FFF2-40B4-BE49-F238E27FC236}">
                <a16:creationId xmlns:a16="http://schemas.microsoft.com/office/drawing/2014/main" id="{1C014DA8-7813-4717-AA09-D792B834CE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000" l="24000" r="97667">
                        <a14:foregroundMark x1="44000" y1="49667" x2="54000" y2="91667"/>
                        <a14:foregroundMark x1="34000" y1="87667" x2="34000" y2="87667"/>
                        <a14:foregroundMark x1="35333" y1="81333" x2="32667" y2="90000"/>
                        <a14:foregroundMark x1="32667" y1="10000" x2="40000" y2="39667"/>
                        <a14:foregroundMark x1="43000" y1="27667" x2="41000" y2="51333"/>
                        <a14:foregroundMark x1="48667" y1="36333" x2="54333" y2="10000"/>
                        <a14:foregroundMark x1="79333" y1="63000" x2="63333" y2="89667"/>
                        <a14:foregroundMark x1="79333" y1="67333" x2="94333" y2="91667"/>
                        <a14:foregroundMark x1="83333" y1="69667" x2="83333" y2="69667"/>
                        <a14:foregroundMark x1="76667" y1="72000" x2="76667" y2="72000"/>
                        <a14:foregroundMark x1="73333" y1="76333" x2="74333" y2="92333"/>
                        <a14:foregroundMark x1="83667" y1="80000" x2="83333" y2="93667"/>
                        <a14:foregroundMark x1="44000" y1="26667" x2="44000" y2="26667"/>
                        <a14:foregroundMark x1="42000" y1="25333" x2="39333" y2="33000"/>
                        <a14:foregroundMark x1="35667" y1="33000" x2="33333" y2="36000"/>
                        <a14:foregroundMark x1="35000" y1="11333" x2="40000" y2="35667"/>
                        <a14:foregroundMark x1="56333" y1="8667" x2="49667" y2="48333"/>
                        <a14:foregroundMark x1="49667" y1="49333" x2="56000" y2="86667"/>
                        <a14:foregroundMark x1="29667" y1="11667" x2="37333" y2="40333"/>
                        <a14:foregroundMark x1="37667" y1="42000" x2="30667" y2="85667"/>
                        <a14:foregroundMark x1="47333" y1="39333" x2="44000" y2="47333"/>
                        <a14:foregroundMark x1="52000" y1="8000" x2="46667" y2="33000"/>
                        <a14:foregroundMark x1="29667" y1="7000" x2="34667" y2="8000"/>
                        <a14:foregroundMark x1="29000" y1="8667" x2="36333" y2="10333"/>
                        <a14:foregroundMark x1="75667" y1="58333" x2="59333" y2="92667"/>
                        <a14:foregroundMark x1="78333" y1="58333" x2="86333" y2="64333"/>
                        <a14:foregroundMark x1="84333" y1="65333" x2="97667" y2="93333"/>
                        <a14:foregroundMark x1="68000" y1="90667" x2="81333" y2="74667"/>
                        <a14:foregroundMark x1="90000" y1="89667" x2="75667" y2="73333"/>
                        <a14:foregroundMark x1="70667" y1="82667" x2="64667" y2="93000"/>
                        <a14:foregroundMark x1="67667" y1="92667" x2="91000" y2="92333"/>
                        <a14:foregroundMark x1="76667" y1="85333" x2="76667" y2="85333"/>
                        <a14:foregroundMark x1="79000" y1="81333" x2="79000" y2="94333"/>
                        <a14:foregroundMark x1="75667" y1="65000" x2="71333" y2="73000"/>
                        <a14:foregroundMark x1="93667" y1="87333" x2="95667" y2="94333"/>
                        <a14:foregroundMark x1="92000" y1="91667" x2="90333" y2="95000"/>
                        <a14:foregroundMark x1="94000" y1="94333" x2="57000" y2="94333"/>
                        <a14:foregroundMark x1="43333" y1="60000" x2="52333" y2="92667"/>
                        <a14:foregroundMark x1="43000" y1="66333" x2="34667" y2="92333"/>
                        <a14:foregroundMark x1="30333" y1="87333" x2="34333" y2="92667"/>
                        <a14:foregroundMark x1="32000" y1="12000" x2="33667" y2="24000"/>
                        <a14:foregroundMark x1="51000" y1="20667" x2="48000" y2="34333"/>
                        <a14:foregroundMark x1="54000" y1="85667" x2="57000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49" t="4487"/>
          <a:stretch/>
        </p:blipFill>
        <p:spPr>
          <a:xfrm>
            <a:off x="854758" y="4247171"/>
            <a:ext cx="874645" cy="1120562"/>
          </a:xfrm>
          <a:prstGeom prst="rect">
            <a:avLst/>
          </a:prstGeom>
        </p:spPr>
      </p:pic>
      <p:pic>
        <p:nvPicPr>
          <p:cNvPr id="1026" name="Picture 2" descr="Image result for go noodle">
            <a:extLst>
              <a:ext uri="{FF2B5EF4-FFF2-40B4-BE49-F238E27FC236}">
                <a16:creationId xmlns:a16="http://schemas.microsoft.com/office/drawing/2014/main" id="{64FC6853-F82F-4B10-8B1B-63F659148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5" y="5685739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1F95DBF3-5964-4DDD-B301-F8F01A173D12}"/>
              </a:ext>
            </a:extLst>
          </p:cNvPr>
          <p:cNvSpPr txBox="1"/>
          <p:nvPr/>
        </p:nvSpPr>
        <p:spPr>
          <a:xfrm>
            <a:off x="1093849" y="51704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P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4514723C-739E-4FCF-865C-DBC0893D16D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4893" y="1112605"/>
            <a:ext cx="986110" cy="986110"/>
          </a:xfrm>
          <a:prstGeom prst="rect">
            <a:avLst/>
          </a:prstGeom>
        </p:spPr>
      </p:pic>
      <p:pic>
        <p:nvPicPr>
          <p:cNvPr id="61" name="Picture 60" descr="Leg-held jump.jpg">
            <a:extLst>
              <a:ext uri="{FF2B5EF4-FFF2-40B4-BE49-F238E27FC236}">
                <a16:creationId xmlns:a16="http://schemas.microsoft.com/office/drawing/2014/main" id="{4FAFA4E2-28CD-46EC-875C-FA1C4C2E40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07" b="96833" l="4713" r="86680">
                        <a14:foregroundMark x1="43852" y1="17195" x2="48156" y2="17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61" y="2144224"/>
            <a:ext cx="988212" cy="1093136"/>
          </a:xfrm>
          <a:prstGeom prst="rect">
            <a:avLst/>
          </a:prstGeom>
        </p:spPr>
      </p:pic>
      <p:pic>
        <p:nvPicPr>
          <p:cNvPr id="4098" name="Picture 2" descr="Image result for cartoon kid doing a lunge">
            <a:extLst>
              <a:ext uri="{FF2B5EF4-FFF2-40B4-BE49-F238E27FC236}">
                <a16:creationId xmlns:a16="http://schemas.microsoft.com/office/drawing/2014/main" id="{53043F62-F252-4168-AF53-0BC602C3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328" y="3216862"/>
            <a:ext cx="941231" cy="121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Image result for cartoon doing leg swings">
            <a:extLst>
              <a:ext uri="{FF2B5EF4-FFF2-40B4-BE49-F238E27FC236}">
                <a16:creationId xmlns:a16="http://schemas.microsoft.com/office/drawing/2014/main" id="{099B4F49-4A46-4D73-B820-F9A6BB6E5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5" t="11362" r="2789" b="18759"/>
          <a:stretch/>
        </p:blipFill>
        <p:spPr bwMode="auto">
          <a:xfrm>
            <a:off x="2313022" y="4329187"/>
            <a:ext cx="894000" cy="110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Image result for go noodle">
            <a:extLst>
              <a:ext uri="{FF2B5EF4-FFF2-40B4-BE49-F238E27FC236}">
                <a16:creationId xmlns:a16="http://schemas.microsoft.com/office/drawing/2014/main" id="{2AF36D49-5413-4494-8459-F046880A2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437" y="5708236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22F1A5C-AD94-4545-988E-0F5EE86D3E88}"/>
              </a:ext>
            </a:extLst>
          </p:cNvPr>
          <p:cNvSpPr txBox="1"/>
          <p:nvPr/>
        </p:nvSpPr>
        <p:spPr>
          <a:xfrm>
            <a:off x="2479255" y="42112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H</a:t>
            </a:r>
          </a:p>
        </p:txBody>
      </p:sp>
      <p:pic>
        <p:nvPicPr>
          <p:cNvPr id="65" name="Picture 64" descr="Pig kick.jpg">
            <a:extLst>
              <a:ext uri="{FF2B5EF4-FFF2-40B4-BE49-F238E27FC236}">
                <a16:creationId xmlns:a16="http://schemas.microsoft.com/office/drawing/2014/main" id="{D0223E86-711E-4940-85E5-10551E0A6FF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8327" r="36377" b="12685"/>
          <a:stretch/>
        </p:blipFill>
        <p:spPr>
          <a:xfrm>
            <a:off x="3685796" y="1048259"/>
            <a:ext cx="681049" cy="1102804"/>
          </a:xfrm>
          <a:prstGeom prst="rect">
            <a:avLst/>
          </a:prstGeom>
        </p:spPr>
      </p:pic>
      <p:pic>
        <p:nvPicPr>
          <p:cNvPr id="2050" name="Picture 2" descr="Image result for cartoon soldier marching with knees up">
            <a:extLst>
              <a:ext uri="{FF2B5EF4-FFF2-40B4-BE49-F238E27FC236}">
                <a16:creationId xmlns:a16="http://schemas.microsoft.com/office/drawing/2014/main" id="{DDAB9A9B-68BB-4B70-BDE4-61BB3EA82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667" y="1942293"/>
            <a:ext cx="1282574" cy="152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Side lunge.jpg">
            <a:extLst>
              <a:ext uri="{FF2B5EF4-FFF2-40B4-BE49-F238E27FC236}">
                <a16:creationId xmlns:a16="http://schemas.microsoft.com/office/drawing/2014/main" id="{73629E48-832C-41AE-90E8-F2FA057B339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r="21040"/>
          <a:stretch/>
        </p:blipFill>
        <p:spPr>
          <a:xfrm>
            <a:off x="3581829" y="3273402"/>
            <a:ext cx="867479" cy="999979"/>
          </a:xfrm>
          <a:prstGeom prst="rect">
            <a:avLst/>
          </a:prstGeom>
        </p:spPr>
      </p:pic>
      <p:pic>
        <p:nvPicPr>
          <p:cNvPr id="67" name="Picture 66" descr="Skip.jpg">
            <a:extLst>
              <a:ext uri="{FF2B5EF4-FFF2-40B4-BE49-F238E27FC236}">
                <a16:creationId xmlns:a16="http://schemas.microsoft.com/office/drawing/2014/main" id="{DC7C181E-E364-4D9E-8511-6B324A5C9F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01" b="93399" l="10000" r="90000">
                        <a14:foregroundMark x1="50385" y1="31023" x2="57308" y2="40264"/>
                        <a14:foregroundMark x1="23077" y1="52805" x2="15769" y2="68317"/>
                        <a14:foregroundMark x1="31538" y1="37954" x2="38462" y2="36634"/>
                        <a14:foregroundMark x1="37692" y1="55116" x2="47308" y2="67327"/>
                        <a14:foregroundMark x1="51154" y1="47195" x2="47308" y2="63036"/>
                        <a14:foregroundMark x1="28462" y1="79868" x2="50769" y2="79208"/>
                        <a14:foregroundMark x1="72692" y1="47855" x2="66923" y2="72277"/>
                        <a14:foregroundMark x1="65769" y1="49505" x2="70769" y2="46535"/>
                        <a14:foregroundMark x1="56923" y1="53135" x2="56923" y2="53135"/>
                        <a14:foregroundMark x1="71923" y1="44554" x2="77692" y2="47855"/>
                        <a14:foregroundMark x1="77692" y1="52805" x2="76923" y2="62376"/>
                        <a14:foregroundMark x1="73846" y1="63696" x2="71923" y2="68647"/>
                        <a14:foregroundMark x1="26538" y1="79208" x2="27692" y2="85149"/>
                        <a14:foregroundMark x1="25769" y1="86799" x2="23846" y2="93399"/>
                        <a14:foregroundMark x1="30000" y1="89109" x2="39231" y2="85149"/>
                        <a14:foregroundMark x1="43077" y1="73927" x2="55385" y2="74257"/>
                        <a14:foregroundMark x1="30385" y1="59076" x2="28846" y2="61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18" y="4294687"/>
            <a:ext cx="1029631" cy="1199917"/>
          </a:xfrm>
          <a:prstGeom prst="rect">
            <a:avLst/>
          </a:prstGeom>
        </p:spPr>
      </p:pic>
      <p:pic>
        <p:nvPicPr>
          <p:cNvPr id="68" name="Picture 2" descr="Image result for go noodle">
            <a:extLst>
              <a:ext uri="{FF2B5EF4-FFF2-40B4-BE49-F238E27FC236}">
                <a16:creationId xmlns:a16="http://schemas.microsoft.com/office/drawing/2014/main" id="{399B68C3-6B23-4C0D-A55D-167D8BA95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040" y="5716001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07FA284C-2978-4F24-961B-B064605A4F73}"/>
              </a:ext>
            </a:extLst>
          </p:cNvPr>
          <p:cNvSpPr txBox="1"/>
          <p:nvPr/>
        </p:nvSpPr>
        <p:spPr>
          <a:xfrm>
            <a:off x="3745092" y="55562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Y</a:t>
            </a:r>
          </a:p>
        </p:txBody>
      </p:sp>
      <p:pic>
        <p:nvPicPr>
          <p:cNvPr id="70" name="Picture 69" descr="Kangaroo.jpg">
            <a:extLst>
              <a:ext uri="{FF2B5EF4-FFF2-40B4-BE49-F238E27FC236}">
                <a16:creationId xmlns:a16="http://schemas.microsoft.com/office/drawing/2014/main" id="{A0F26F6E-5402-49CE-BBA6-0D0B211FE7B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12" b="98475" l="7119" r="98814">
                        <a14:foregroundMark x1="41186" y1="91017" x2="41186" y2="91017"/>
                        <a14:foregroundMark x1="46949" y1="86780" x2="46949" y2="86780"/>
                        <a14:foregroundMark x1="77458" y1="86780" x2="77458" y2="86780"/>
                        <a14:foregroundMark x1="82712" y1="86441" x2="82712" y2="86441"/>
                        <a14:foregroundMark x1="93051" y1="86271" x2="93051" y2="86271"/>
                        <a14:foregroundMark x1="17797" y1="84068" x2="25085" y2="83390"/>
                        <a14:foregroundMark x1="7119" y1="91017" x2="14576" y2="95424"/>
                        <a14:foregroundMark x1="18644" y1="89661" x2="69492" y2="86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638" y="1055097"/>
            <a:ext cx="985197" cy="985197"/>
          </a:xfrm>
          <a:prstGeom prst="rect">
            <a:avLst/>
          </a:prstGeom>
        </p:spPr>
      </p:pic>
      <p:pic>
        <p:nvPicPr>
          <p:cNvPr id="71" name="Picture 70" descr="Dog squat.jpg">
            <a:extLst>
              <a:ext uri="{FF2B5EF4-FFF2-40B4-BE49-F238E27FC236}">
                <a16:creationId xmlns:a16="http://schemas.microsoft.com/office/drawing/2014/main" id="{4B715DCC-1CD6-44B0-8E2E-9E745AE0B29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69692" y1="56906" x2="72231" y2="66763"/>
                        <a14:foregroundMark x1="59154" y1="77986" x2="78923" y2="77770"/>
                        <a14:foregroundMark x1="65615" y1="57626" x2="74846" y2="60504"/>
                        <a14:foregroundMark x1="78692" y1="19784" x2="81231" y2="15683"/>
                        <a14:foregroundMark x1="80462" y1="23165" x2="84846" y2="20719"/>
                        <a14:foregroundMark x1="67615" y1="51151" x2="67615" y2="51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7" t="13548" r="6736" b="17688"/>
          <a:stretch/>
        </p:blipFill>
        <p:spPr>
          <a:xfrm>
            <a:off x="5101554" y="2144224"/>
            <a:ext cx="638584" cy="98519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CFF0040-7C0A-4F83-9E71-05BE008151E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036415" y="3307447"/>
            <a:ext cx="793479" cy="833173"/>
          </a:xfrm>
          <a:prstGeom prst="rect">
            <a:avLst/>
          </a:prstGeom>
        </p:spPr>
      </p:pic>
      <p:pic>
        <p:nvPicPr>
          <p:cNvPr id="5122" name="Picture 2" descr="Related image">
            <a:extLst>
              <a:ext uri="{FF2B5EF4-FFF2-40B4-BE49-F238E27FC236}">
                <a16:creationId xmlns:a16="http://schemas.microsoft.com/office/drawing/2014/main" id="{F2FE2F17-C1F3-46BE-A1AB-ABBED3257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" t="6692" r="8501" b="8657"/>
          <a:stretch/>
        </p:blipFill>
        <p:spPr bwMode="auto">
          <a:xfrm>
            <a:off x="4915178" y="4341642"/>
            <a:ext cx="1003616" cy="98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Image result for go noodle">
            <a:extLst>
              <a:ext uri="{FF2B5EF4-FFF2-40B4-BE49-F238E27FC236}">
                <a16:creationId xmlns:a16="http://schemas.microsoft.com/office/drawing/2014/main" id="{C60490BC-106C-4570-9652-918E4A483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643" y="5708236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DD5F78A6-44EA-4F89-A12E-32DD53F82964}"/>
              </a:ext>
            </a:extLst>
          </p:cNvPr>
          <p:cNvSpPr txBox="1"/>
          <p:nvPr/>
        </p:nvSpPr>
        <p:spPr>
          <a:xfrm>
            <a:off x="5155885" y="61464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S</a:t>
            </a:r>
          </a:p>
        </p:txBody>
      </p:sp>
      <p:pic>
        <p:nvPicPr>
          <p:cNvPr id="75" name="Picture 74" descr="stock-vector-cartoon-a-man-and-a-woman-doing-squat-workout-together-284159501.jpg">
            <a:extLst>
              <a:ext uri="{FF2B5EF4-FFF2-40B4-BE49-F238E27FC236}">
                <a16:creationId xmlns:a16="http://schemas.microsoft.com/office/drawing/2014/main" id="{0F631A60-C77B-45F9-BF94-7996FFD2A38B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86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33" t="22070" b="19108"/>
          <a:stretch/>
        </p:blipFill>
        <p:spPr>
          <a:xfrm>
            <a:off x="6490925" y="1055097"/>
            <a:ext cx="798758" cy="97000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6" name="Picture 75" descr="Squat Jump.jpg">
            <a:extLst>
              <a:ext uri="{FF2B5EF4-FFF2-40B4-BE49-F238E27FC236}">
                <a16:creationId xmlns:a16="http://schemas.microsoft.com/office/drawing/2014/main" id="{9B154863-2690-4EC5-8CC2-5CDB0A9B6C6F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9813" b="80000" l="9400" r="89267">
                        <a14:foregroundMark x1="79933" y1="23438" x2="67800" y2="68563"/>
                        <a14:foregroundMark x1="69600" y1="70438" x2="67000" y2="68000"/>
                        <a14:foregroundMark x1="11400" y1="42000" x2="15600" y2="40688"/>
                        <a14:foregroundMark x1="9400" y1="36375" x2="13800" y2="37688"/>
                        <a14:foregroundMark x1="39400" y1="39938" x2="40400" y2="45188"/>
                        <a14:foregroundMark x1="33400" y1="40500" x2="33400" y2="44250"/>
                        <a14:foregroundMark x1="27600" y1="76063" x2="38800" y2="7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5" t="12866" r="8248" b="17554"/>
          <a:stretch/>
        </p:blipFill>
        <p:spPr>
          <a:xfrm>
            <a:off x="6150019" y="2117287"/>
            <a:ext cx="1181823" cy="1035127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1C8B61BD-0A59-46A8-A7BF-D1DA4141B519}"/>
              </a:ext>
            </a:extLst>
          </p:cNvPr>
          <p:cNvGrpSpPr/>
          <p:nvPr/>
        </p:nvGrpSpPr>
        <p:grpSpPr>
          <a:xfrm>
            <a:off x="6352156" y="4273381"/>
            <a:ext cx="880214" cy="1004718"/>
            <a:chOff x="529955" y="913588"/>
            <a:chExt cx="1964486" cy="3124471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364FCB0F-69ED-4A46-8C7C-BD7BF7A443D4}"/>
                </a:ext>
              </a:extLst>
            </p:cNvPr>
            <p:cNvSpPr/>
            <p:nvPr/>
          </p:nvSpPr>
          <p:spPr>
            <a:xfrm>
              <a:off x="685286" y="3745710"/>
              <a:ext cx="1662961" cy="292349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80" name="Picture 79" descr="Continued Jump.jpg">
              <a:extLst>
                <a:ext uri="{FF2B5EF4-FFF2-40B4-BE49-F238E27FC236}">
                  <a16:creationId xmlns:a16="http://schemas.microsoft.com/office/drawing/2014/main" id="{62035C73-A28F-470D-BEF6-4469DCCFD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149" b="90000" l="4889" r="90000">
                          <a14:foregroundMark x1="8222" y1="30851" x2="10000" y2="31915"/>
                          <a14:foregroundMark x1="17333" y1="17021" x2="22889" y2="20213"/>
                          <a14:foregroundMark x1="21333" y1="13404" x2="24000" y2="16383"/>
                          <a14:foregroundMark x1="19333" y1="74468" x2="27778" y2="59362"/>
                          <a14:foregroundMark x1="7556" y1="26383" x2="38000" y2="24255"/>
                          <a14:backgroundMark x1="62667" y1="19362" x2="78667" y2="731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" t="9875" r="43770" b="20684"/>
            <a:stretch/>
          </p:blipFill>
          <p:spPr>
            <a:xfrm>
              <a:off x="529955" y="913588"/>
              <a:ext cx="1964486" cy="2695084"/>
            </a:xfrm>
            <a:prstGeom prst="rect">
              <a:avLst/>
            </a:prstGeom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</p:pic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39EF202-13D4-4766-9CBA-6A6FB2F573EA}"/>
                </a:ext>
              </a:extLst>
            </p:cNvPr>
            <p:cNvCxnSpPr/>
            <p:nvPr/>
          </p:nvCxnSpPr>
          <p:spPr>
            <a:xfrm flipH="1">
              <a:off x="1361435" y="3517314"/>
              <a:ext cx="91371" cy="274076"/>
            </a:xfrm>
            <a:prstGeom prst="line">
              <a:avLst/>
            </a:prstGeom>
            <a:ln w="635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0B33B62-2BC7-4330-BBA6-B215E308CB5F}"/>
                </a:ext>
              </a:extLst>
            </p:cNvPr>
            <p:cNvCxnSpPr/>
            <p:nvPr/>
          </p:nvCxnSpPr>
          <p:spPr>
            <a:xfrm>
              <a:off x="1727028" y="3517314"/>
              <a:ext cx="188842" cy="271210"/>
            </a:xfrm>
            <a:prstGeom prst="line">
              <a:avLst/>
            </a:prstGeom>
            <a:ln w="635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E5EE56B-BD12-44AC-A6F5-7FC3568802CC}"/>
                </a:ext>
              </a:extLst>
            </p:cNvPr>
            <p:cNvCxnSpPr/>
            <p:nvPr/>
          </p:nvCxnSpPr>
          <p:spPr>
            <a:xfrm flipH="1">
              <a:off x="1142143" y="3517314"/>
              <a:ext cx="103783" cy="274076"/>
            </a:xfrm>
            <a:prstGeom prst="line">
              <a:avLst/>
            </a:prstGeom>
            <a:ln w="635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CB027F8-BB71-4716-865C-8DF30B3E0607}"/>
                </a:ext>
              </a:extLst>
            </p:cNvPr>
            <p:cNvCxnSpPr/>
            <p:nvPr/>
          </p:nvCxnSpPr>
          <p:spPr>
            <a:xfrm>
              <a:off x="1544178" y="3517314"/>
              <a:ext cx="91371" cy="389977"/>
            </a:xfrm>
            <a:prstGeom prst="line">
              <a:avLst/>
            </a:prstGeom>
            <a:ln w="635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5" name="Picture 10" descr="Image result for cartoon thinking">
            <a:extLst>
              <a:ext uri="{FF2B5EF4-FFF2-40B4-BE49-F238E27FC236}">
                <a16:creationId xmlns:a16="http://schemas.microsoft.com/office/drawing/2014/main" id="{63E66A43-805C-4D00-958E-83F45C300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336" y="3131382"/>
            <a:ext cx="1179273" cy="114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91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yground Rules template.potx" id="{3B94854C-D64B-49A7-87B3-EC3E7B77FEC7}" vid="{5DF654BC-1FD6-4744-81E4-6E2169EA857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Playground rules presentation</Template>
  <TotalTime>0</TotalTime>
  <Words>538</Words>
  <Application>Microsoft Office PowerPoint</Application>
  <PresentationFormat>Widescreen</PresentationFormat>
  <Paragraphs>125</Paragraphs>
  <Slides>13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Corbel</vt:lpstr>
      <vt:lpstr>Franklin Gothic Medium</vt:lpstr>
      <vt:lpstr>Segoe UI</vt:lpstr>
      <vt:lpstr>Wingdings</vt:lpstr>
      <vt:lpstr>Banded</vt:lpstr>
      <vt:lpstr>PowerPoint Presentation</vt:lpstr>
      <vt:lpstr>ready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Nice Work!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2018-10-10T10:21:57Z</dcterms:created>
  <dcterms:modified xsi:type="dcterms:W3CDTF">2019-01-05T20:27:58Z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2018-08-20T20:01:51.1186001Z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