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6"/>
  </p:notesMasterIdLst>
  <p:sldIdLst>
    <p:sldId id="256" r:id="rId2"/>
    <p:sldId id="257" r:id="rId3"/>
    <p:sldId id="280" r:id="rId4"/>
    <p:sldId id="258" r:id="rId5"/>
    <p:sldId id="281" r:id="rId6"/>
    <p:sldId id="259" r:id="rId7"/>
    <p:sldId id="282" r:id="rId8"/>
    <p:sldId id="260" r:id="rId9"/>
    <p:sldId id="283" r:id="rId10"/>
    <p:sldId id="262" r:id="rId11"/>
    <p:sldId id="284" r:id="rId12"/>
    <p:sldId id="261" r:id="rId13"/>
    <p:sldId id="285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9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6.tiff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9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6.tiff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6.tiff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9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6.tiff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9D5E9E7-F049-4409-BEB3-DBAA80E83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1209299"/>
            <a:ext cx="8673427" cy="13225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Week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573428" y="2041989"/>
            <a:ext cx="111581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Horizontal Jump &amp; Throw</a:t>
            </a:r>
          </a:p>
        </p:txBody>
      </p:sp>
      <p:pic>
        <p:nvPicPr>
          <p:cNvPr id="2" name="Picture 2" descr="Image result for cartoon kids horizontal jumping">
            <a:extLst>
              <a:ext uri="{FF2B5EF4-FFF2-40B4-BE49-F238E27FC236}">
                <a16:creationId xmlns:a16="http://schemas.microsoft.com/office/drawing/2014/main" id="{E324DD4D-6205-4465-A4E7-3C6986B7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12" y="4071692"/>
            <a:ext cx="5592373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rtoon kids throwing a ball">
            <a:extLst>
              <a:ext uri="{FF2B5EF4-FFF2-40B4-BE49-F238E27FC236}">
                <a16:creationId xmlns:a16="http://schemas.microsoft.com/office/drawing/2014/main" id="{7E94ACF0-590B-491C-A792-C18F282C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" y="3914336"/>
            <a:ext cx="3306947" cy="23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rtoon kids throwing a ball">
            <a:extLst>
              <a:ext uri="{FF2B5EF4-FFF2-40B4-BE49-F238E27FC236}">
                <a16:creationId xmlns:a16="http://schemas.microsoft.com/office/drawing/2014/main" id="{004CF7DC-85AB-42B1-8F9B-042A2FDE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539" y="4148384"/>
            <a:ext cx="3108646" cy="21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208209" y="360542"/>
            <a:ext cx="11374190" cy="8996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 to learn a new handshake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1E876-9D0B-43B5-BCAB-4B7796D32A71}"/>
              </a:ext>
            </a:extLst>
          </p:cNvPr>
          <p:cNvSpPr txBox="1"/>
          <p:nvPr/>
        </p:nvSpPr>
        <p:spPr>
          <a:xfrm>
            <a:off x="6008480" y="1392703"/>
            <a:ext cx="55739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Face your partner but stand to the side of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Step forward with your outside foot like a lunge.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Swing your inside hand up and high-5 in the middle.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Stand back up, turn around and do it on the opposite 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Nice work minions!</a:t>
            </a:r>
          </a:p>
        </p:txBody>
      </p:sp>
      <p:pic>
        <p:nvPicPr>
          <p:cNvPr id="12" name="Picture 2" descr="Related image">
            <a:extLst>
              <a:ext uri="{FF2B5EF4-FFF2-40B4-BE49-F238E27FC236}">
                <a16:creationId xmlns:a16="http://schemas.microsoft.com/office/drawing/2014/main" id="{3D28DD1E-4228-4494-B0C7-93C8BB04F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379385" y="1260181"/>
            <a:ext cx="4890052" cy="48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57540" y="7283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Banana Banana Meatball - Blazer Fresh  GoNoodle">
            <a:hlinkClick r:id="" action="ppaction://media"/>
            <a:extLst>
              <a:ext uri="{FF2B5EF4-FFF2-40B4-BE49-F238E27FC236}">
                <a16:creationId xmlns:a16="http://schemas.microsoft.com/office/drawing/2014/main" id="{B103F549-FF0F-49C4-9029-287587393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3193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1" y="2534175"/>
            <a:ext cx="6150921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Nice Work!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83BD9CAD-6937-474E-A098-3C29098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5" y="3727174"/>
            <a:ext cx="4174435" cy="31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toon 2 kids high fiving">
            <a:extLst>
              <a:ext uri="{FF2B5EF4-FFF2-40B4-BE49-F238E27FC236}">
                <a16:creationId xmlns:a16="http://schemas.microsoft.com/office/drawing/2014/main" id="{490E46AB-457C-4AAB-89C9-7152CB3B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78" y="-551622"/>
            <a:ext cx="4278796" cy="42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fetti">
            <a:extLst>
              <a:ext uri="{FF2B5EF4-FFF2-40B4-BE49-F238E27FC236}">
                <a16:creationId xmlns:a16="http://schemas.microsoft.com/office/drawing/2014/main" id="{555DFF67-F052-418A-A75B-EAFAB628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" y="0"/>
            <a:ext cx="12078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4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88" y="2534175"/>
            <a:ext cx="5490224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ready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Are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For activity?</a:t>
            </a:r>
          </a:p>
        </p:txBody>
      </p:sp>
      <p:pic>
        <p:nvPicPr>
          <p:cNvPr id="2050" name="Picture 2" descr="Image result for are you ready">
            <a:extLst>
              <a:ext uri="{FF2B5EF4-FFF2-40B4-BE49-F238E27FC236}">
                <a16:creationId xmlns:a16="http://schemas.microsoft.com/office/drawing/2014/main" id="{F1369DB3-9370-460F-B20F-F7B051CF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4616661"/>
            <a:ext cx="4381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e you ready">
            <a:extLst>
              <a:ext uri="{FF2B5EF4-FFF2-40B4-BE49-F238E27FC236}">
                <a16:creationId xmlns:a16="http://schemas.microsoft.com/office/drawing/2014/main" id="{057EC00E-AF19-447C-A929-B7B0F74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89" y="255896"/>
            <a:ext cx="3907248" cy="22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57540" y="7283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48" y="1028756"/>
            <a:ext cx="985197" cy="98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EE52A-D548-4F1F-B38D-896F19D46619}"/>
              </a:ext>
            </a:extLst>
          </p:cNvPr>
          <p:cNvSpPr txBox="1"/>
          <p:nvPr/>
        </p:nvSpPr>
        <p:spPr>
          <a:xfrm>
            <a:off x="7262190" y="1058737"/>
            <a:ext cx="46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endParaRPr lang="en-GB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-573458" y="479633"/>
            <a:ext cx="8074188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Kangaroo jumps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571E3-200B-4CC1-9000-AB7A9ED5F7D0}"/>
              </a:ext>
            </a:extLst>
          </p:cNvPr>
          <p:cNvSpPr txBox="1"/>
          <p:nvPr/>
        </p:nvSpPr>
        <p:spPr>
          <a:xfrm>
            <a:off x="7103165" y="1317306"/>
            <a:ext cx="49997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Place your two feet around shoulder width apart.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Bend your knees down, lower your bum and jump forward.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Try doing the same going backwards.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Now try swinging your arms together as you jump.</a:t>
            </a:r>
          </a:p>
        </p:txBody>
      </p:sp>
      <p:pic>
        <p:nvPicPr>
          <p:cNvPr id="7" name="Picture 6" descr="Kangaroo.jpg">
            <a:extLst>
              <a:ext uri="{FF2B5EF4-FFF2-40B4-BE49-F238E27FC236}">
                <a16:creationId xmlns:a16="http://schemas.microsoft.com/office/drawing/2014/main" id="{68C50E1A-F502-4B23-BD05-9CA1B9195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26" y="1520402"/>
            <a:ext cx="4708843" cy="4708843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9237B3B-2DA1-407E-8C71-DCD790BEAAEC}"/>
              </a:ext>
            </a:extLst>
          </p:cNvPr>
          <p:cNvSpPr/>
          <p:nvPr/>
        </p:nvSpPr>
        <p:spPr>
          <a:xfrm>
            <a:off x="250169" y="1379272"/>
            <a:ext cx="2239617" cy="1062415"/>
          </a:xfrm>
          <a:prstGeom prst="wedgeEllipseCallout">
            <a:avLst>
              <a:gd name="adj1" fmla="val 50765"/>
              <a:gd name="adj2" fmla="val 67489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swinging your arms help?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D2E1EEB-9B71-4EFC-969B-1E71945B168E}"/>
              </a:ext>
            </a:extLst>
          </p:cNvPr>
          <p:cNvSpPr/>
          <p:nvPr/>
        </p:nvSpPr>
        <p:spPr>
          <a:xfrm rot="766248">
            <a:off x="447329" y="3341326"/>
            <a:ext cx="2042457" cy="1196009"/>
          </a:xfrm>
          <a:prstGeom prst="wedgeRoundRectCallout">
            <a:avLst>
              <a:gd name="adj1" fmla="val 52879"/>
              <a:gd name="adj2" fmla="val -92908"/>
              <a:gd name="adj3" fmla="val 16667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Why do you think that?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54185057-DE3F-4389-81AD-85B8D0435F00}"/>
              </a:ext>
            </a:extLst>
          </p:cNvPr>
          <p:cNvSpPr/>
          <p:nvPr/>
        </p:nvSpPr>
        <p:spPr>
          <a:xfrm>
            <a:off x="516835" y="628754"/>
            <a:ext cx="11078817" cy="595757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Alright Joeys, it’s time for the Kangaroo long jump!</a:t>
            </a:r>
          </a:p>
          <a:p>
            <a:pPr algn="ctr"/>
            <a:r>
              <a:rPr lang="en-GB" sz="2800" b="1" dirty="0">
                <a:solidFill>
                  <a:srgbClr val="002060"/>
                </a:solidFill>
              </a:rPr>
              <a:t>We are going to practice our kangaroo jumps. 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Let’s try and jump as far as we can!</a:t>
            </a:r>
          </a:p>
          <a:p>
            <a:pPr algn="ctr"/>
            <a:r>
              <a:rPr lang="en-GB" sz="2800" b="1" dirty="0">
                <a:solidFill>
                  <a:srgbClr val="002060"/>
                </a:solidFill>
              </a:rPr>
              <a:t>Choose a starting line and jump as far as you can.</a:t>
            </a:r>
          </a:p>
          <a:p>
            <a:pPr algn="ctr"/>
            <a:r>
              <a:rPr lang="en-GB" sz="2800" b="1" dirty="0">
                <a:solidFill>
                  <a:srgbClr val="002060"/>
                </a:solidFill>
              </a:rPr>
              <a:t>Remember how far you went and try to jump even further the next time!</a:t>
            </a:r>
          </a:p>
          <a:p>
            <a:pPr algn="ctr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Don’t forget to bend your knees when you land so you don’t hurt yourself!</a:t>
            </a:r>
          </a:p>
        </p:txBody>
      </p:sp>
      <p:pic>
        <p:nvPicPr>
          <p:cNvPr id="2050" name="Picture 2" descr="Image result for cartoon kangaroo long jump">
            <a:extLst>
              <a:ext uri="{FF2B5EF4-FFF2-40B4-BE49-F238E27FC236}">
                <a16:creationId xmlns:a16="http://schemas.microsoft.com/office/drawing/2014/main" id="{AFA0500D-91BA-495D-8642-605AA7B1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46" y="3939330"/>
            <a:ext cx="2084804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37774C9A-E738-4012-80C3-7E7AB0A91AFE}"/>
              </a:ext>
            </a:extLst>
          </p:cNvPr>
          <p:cNvSpPr/>
          <p:nvPr/>
        </p:nvSpPr>
        <p:spPr>
          <a:xfrm rot="611571">
            <a:off x="7556266" y="130939"/>
            <a:ext cx="4558748" cy="309768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Fun Fact: Baby Kangaroos are called Joeys</a:t>
            </a:r>
          </a:p>
        </p:txBody>
      </p:sp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57540" y="7283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24944" y="2098269"/>
            <a:ext cx="638584" cy="98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3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513011" y="543339"/>
            <a:ext cx="6709424" cy="796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Doggy Squat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5402667" y="1282229"/>
            <a:ext cx="6369483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Put your feet shoulder width apart.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Hold your hands out in front of your body.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Bend you knees and lower your bum down just like you’re sitting in an imaginary chair!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Remember: Keep your back straight and look forward.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Here’s a trick! If it’s a little difficult, put a chair behind you! Try to only touch it though and not sit on 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Dog squat.jpg">
            <a:extLst>
              <a:ext uri="{FF2B5EF4-FFF2-40B4-BE49-F238E27FC236}">
                <a16:creationId xmlns:a16="http://schemas.microsoft.com/office/drawing/2014/main" id="{21D78BBB-0A02-47AB-A102-415488817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1785396" y="1142037"/>
            <a:ext cx="3502222" cy="540317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19AF216-7CAD-44B6-A216-84F88A82D5E6}"/>
              </a:ext>
            </a:extLst>
          </p:cNvPr>
          <p:cNvSpPr/>
          <p:nvPr/>
        </p:nvSpPr>
        <p:spPr>
          <a:xfrm>
            <a:off x="185530" y="1339694"/>
            <a:ext cx="2411896" cy="1494183"/>
          </a:xfrm>
          <a:prstGeom prst="wedgeRectCallout">
            <a:avLst>
              <a:gd name="adj1" fmla="val 31365"/>
              <a:gd name="adj2" fmla="val 87333"/>
            </a:avLst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Got that? See can you do 10!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How is this similar to your Kangaroo jumps?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355EC3B-BDBF-4947-A349-EAE613B71CF6}"/>
              </a:ext>
            </a:extLst>
          </p:cNvPr>
          <p:cNvSpPr/>
          <p:nvPr/>
        </p:nvSpPr>
        <p:spPr>
          <a:xfrm>
            <a:off x="119268" y="4325719"/>
            <a:ext cx="2504661" cy="1699231"/>
          </a:xfrm>
          <a:prstGeom prst="wedgeRectCallout">
            <a:avLst>
              <a:gd name="adj1" fmla="val 57820"/>
              <a:gd name="adj2" fmla="val -73325"/>
            </a:avLst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If you get really good, try do it on one leg!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You’ll need a chair behind you for this!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(And careful you don’t fall over!)</a:t>
            </a:r>
          </a:p>
        </p:txBody>
      </p:sp>
      <p:sp>
        <p:nvSpPr>
          <p:cNvPr id="10" name="Flowchart: Punched Tape 9">
            <a:extLst>
              <a:ext uri="{FF2B5EF4-FFF2-40B4-BE49-F238E27FC236}">
                <a16:creationId xmlns:a16="http://schemas.microsoft.com/office/drawing/2014/main" id="{F5726B73-437B-4EDC-AF12-2A664F5A877C}"/>
              </a:ext>
            </a:extLst>
          </p:cNvPr>
          <p:cNvSpPr/>
          <p:nvPr/>
        </p:nvSpPr>
        <p:spPr>
          <a:xfrm>
            <a:off x="513011" y="617592"/>
            <a:ext cx="10270434" cy="5466522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Put something small on your head that won’t hurt you if it falls, like one of your pencil cases or a small copy!</a:t>
            </a:r>
          </a:p>
          <a:p>
            <a:pPr algn="ctr"/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(Remember to close it)</a:t>
            </a:r>
          </a:p>
          <a:p>
            <a:pPr algn="ctr"/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Try and squat down as low as you can and back up without letting it fall off,</a:t>
            </a:r>
          </a:p>
          <a:p>
            <a:pPr algn="ctr"/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No cheating so don’t use your hands, just keep your back straight and look forward!</a:t>
            </a:r>
          </a:p>
          <a:p>
            <a:pPr algn="ctr"/>
            <a:r>
              <a:rPr lang="en-GB" sz="2400" b="1" u="sng" dirty="0">
                <a:solidFill>
                  <a:schemeClr val="bg2">
                    <a:lumMod val="50000"/>
                  </a:schemeClr>
                </a:solidFill>
              </a:rPr>
              <a:t>Quick tip: 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Going nice and slow helps too!</a:t>
            </a:r>
          </a:p>
        </p:txBody>
      </p:sp>
      <p:pic>
        <p:nvPicPr>
          <p:cNvPr id="3074" name="Picture 2" descr="Image result for challenge time">
            <a:extLst>
              <a:ext uri="{FF2B5EF4-FFF2-40B4-BE49-F238E27FC236}">
                <a16:creationId xmlns:a16="http://schemas.microsoft.com/office/drawing/2014/main" id="{E05CFF7B-979F-466D-A646-36DE1594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50" y="617592"/>
            <a:ext cx="2318854" cy="15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toon balance">
            <a:extLst>
              <a:ext uri="{FF2B5EF4-FFF2-40B4-BE49-F238E27FC236}">
                <a16:creationId xmlns:a16="http://schemas.microsoft.com/office/drawing/2014/main" id="{5A71702A-924D-4BBB-9D5A-16ED042E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23" y="4325719"/>
            <a:ext cx="3830942" cy="21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57540" y="7283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275394"/>
            <a:ext cx="793479" cy="8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331305" y="239653"/>
            <a:ext cx="8401878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Ninja Warrior pose</a:t>
            </a:r>
            <a:endParaRPr lang="en-US" sz="48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817CC-79DA-443B-9084-4997BD53DD51}"/>
              </a:ext>
            </a:extLst>
          </p:cNvPr>
          <p:cNvSpPr txBox="1"/>
          <p:nvPr/>
        </p:nvSpPr>
        <p:spPr>
          <a:xfrm>
            <a:off x="4002157" y="903526"/>
            <a:ext cx="81898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 begin your warrior pose take a big step back with one foot.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Lower your body by bending your knee and hold that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Hold your arms out for balance, one in front, one behind.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Now pretend you are going to karate chop something in front of you! If your left leg is the one in front then swing your right arm up in a big circle and chop the air in front of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Put your other arm out to the side for balance if you like!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Try that on both sides. And remember; opposite arms and legs!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5" name="Picture 2" descr="Image result for cartoon ninja">
            <a:extLst>
              <a:ext uri="{FF2B5EF4-FFF2-40B4-BE49-F238E27FC236}">
                <a16:creationId xmlns:a16="http://schemas.microsoft.com/office/drawing/2014/main" id="{A46A81AD-9379-4499-8637-26132E40B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989" y="144840"/>
            <a:ext cx="1119011" cy="202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artoon warrior pose">
            <a:extLst>
              <a:ext uri="{FF2B5EF4-FFF2-40B4-BE49-F238E27FC236}">
                <a16:creationId xmlns:a16="http://schemas.microsoft.com/office/drawing/2014/main" id="{6C935A05-0F11-45B1-BE9B-5F73223DD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2" r="18066"/>
          <a:stretch/>
        </p:blipFill>
        <p:spPr bwMode="auto">
          <a:xfrm>
            <a:off x="1080336" y="1156529"/>
            <a:ext cx="2708702" cy="52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B6D2D-F0C8-4ACD-8A9E-6EB364D7B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86" y="1259666"/>
            <a:ext cx="4230186" cy="4441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27310-89C4-4449-8815-D6A1D4F8034A}"/>
              </a:ext>
            </a:extLst>
          </p:cNvPr>
          <p:cNvSpPr txBox="1"/>
          <p:nvPr/>
        </p:nvSpPr>
        <p:spPr>
          <a:xfrm>
            <a:off x="4280452" y="1355368"/>
            <a:ext cx="68312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Before you become a warrior you have to be calm and focused.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This balance will help you become a true ninja!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Hold your hands together in front of your body.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Light one leg up and hold it against your knee.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Once you’re balanced, close your eyes and take 2 deep breaths.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Then do the same on the other side and you are ready to be a ninja warrior!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2F630C9-1057-49F7-8BCF-04DE72103F4E}"/>
              </a:ext>
            </a:extLst>
          </p:cNvPr>
          <p:cNvSpPr/>
          <p:nvPr/>
        </p:nvSpPr>
        <p:spPr>
          <a:xfrm>
            <a:off x="1670316" y="1696278"/>
            <a:ext cx="2225281" cy="2421835"/>
          </a:xfrm>
          <a:prstGeom prst="arc">
            <a:avLst>
              <a:gd name="adj1" fmla="val 12790553"/>
              <a:gd name="adj2" fmla="val 21433183"/>
            </a:avLst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57540" y="7283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7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yground Rules template.potx" id="{3B94854C-D64B-49A7-87B3-EC3E7B77FEC7}" vid="{5DF654BC-1FD6-4744-81E4-6E2169EA85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Playground rules presentation</Template>
  <TotalTime>0</TotalTime>
  <Words>732</Words>
  <Application>Microsoft Office PowerPoint</Application>
  <PresentationFormat>Widescreen</PresentationFormat>
  <Paragraphs>148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Franklin Gothic Medium</vt:lpstr>
      <vt:lpstr>Segoe UI</vt:lpstr>
      <vt:lpstr>Wingdings</vt:lpstr>
      <vt:lpstr>Banded</vt:lpstr>
      <vt:lpstr>PowerPoint Presentation</vt:lpstr>
      <vt:lpstr>ready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2018-10-10T10:21:57Z</dcterms:created>
  <dcterms:modified xsi:type="dcterms:W3CDTF">2018-10-12T13:42:01Z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2018-08-20T20:01:51.1186001Z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