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4" r:id="rId1"/>
  </p:sldMasterIdLst>
  <p:notesMasterIdLst>
    <p:notesMasterId r:id="rId16"/>
  </p:notesMasterIdLst>
  <p:sldIdLst>
    <p:sldId id="256" r:id="rId2"/>
    <p:sldId id="257" r:id="rId3"/>
    <p:sldId id="275" r:id="rId4"/>
    <p:sldId id="258" r:id="rId5"/>
    <p:sldId id="276" r:id="rId6"/>
    <p:sldId id="259" r:id="rId7"/>
    <p:sldId id="277" r:id="rId8"/>
    <p:sldId id="260" r:id="rId9"/>
    <p:sldId id="278" r:id="rId10"/>
    <p:sldId id="262" r:id="rId11"/>
    <p:sldId id="279" r:id="rId12"/>
    <p:sldId id="261" r:id="rId13"/>
    <p:sldId id="280" r:id="rId14"/>
    <p:sldId id="26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BC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F24CBC-D461-4ECA-A489-D3A30E0FB795}" type="datetimeFigureOut">
              <a:rPr lang="en-US" smtClean="0"/>
              <a:t>10/11/2018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51351B-2C5D-457B-ABE5-B64DBC7BD4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00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can be changed to reflect your school’s specific rules.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1351B-2C5D-457B-ABE5-B64DBC7BD41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045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*Change this verbiage to the language your school uses.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1351B-2C5D-457B-ABE5-B64DBC7BD41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047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10/11/2018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293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10/11/2018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427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B542C410-CA8E-4363-B2A5-C992C048EF26}" type="datetimeFigureOut">
              <a:rPr lang="en-US" smtClean="0"/>
              <a:t>10/11/2018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354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10/11/2018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582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42C410-CA8E-4363-B2A5-C992C048EF26}" type="datetimeFigureOut">
              <a:rPr lang="en-US" smtClean="0"/>
              <a:t>10/11/2018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606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10/11/2018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0164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10/11/2018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52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10/11/2018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017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10/11/2018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69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10/11/2018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5077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10/11/2018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791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B542C410-CA8E-4363-B2A5-C992C048EF26}" type="datetimeFigureOut">
              <a:rPr lang="en-US" smtClean="0"/>
              <a:t>10/11/2018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0079CAC6-A72B-4EF8-B465-34FA47827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9445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jpeg"/><Relationship Id="rId18" Type="http://schemas.openxmlformats.org/officeDocument/2006/relationships/image" Target="../media/image17.jp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microsoft.com/office/2007/relationships/hdphoto" Target="../media/hdphoto3.wdp"/><Relationship Id="rId17" Type="http://schemas.openxmlformats.org/officeDocument/2006/relationships/image" Target="../media/image16.jpeg"/><Relationship Id="rId2" Type="http://schemas.openxmlformats.org/officeDocument/2006/relationships/image" Target="../media/image5.tiff"/><Relationship Id="rId16" Type="http://schemas.microsoft.com/office/2007/relationships/hdphoto" Target="../media/hdphoto4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2.png"/><Relationship Id="rId5" Type="http://schemas.openxmlformats.org/officeDocument/2006/relationships/image" Target="../media/image7.jpg"/><Relationship Id="rId15" Type="http://schemas.openxmlformats.org/officeDocument/2006/relationships/image" Target="../media/image15.png"/><Relationship Id="rId10" Type="http://schemas.openxmlformats.org/officeDocument/2006/relationships/image" Target="../media/image11.tiff"/><Relationship Id="rId19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jpeg"/><Relationship Id="rId18" Type="http://schemas.openxmlformats.org/officeDocument/2006/relationships/image" Target="../media/image17.jp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microsoft.com/office/2007/relationships/hdphoto" Target="../media/hdphoto3.wdp"/><Relationship Id="rId17" Type="http://schemas.openxmlformats.org/officeDocument/2006/relationships/image" Target="../media/image16.jpeg"/><Relationship Id="rId2" Type="http://schemas.openxmlformats.org/officeDocument/2006/relationships/image" Target="../media/image5.tiff"/><Relationship Id="rId16" Type="http://schemas.microsoft.com/office/2007/relationships/hdphoto" Target="../media/hdphoto4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2.png"/><Relationship Id="rId5" Type="http://schemas.openxmlformats.org/officeDocument/2006/relationships/image" Target="../media/image7.jpg"/><Relationship Id="rId15" Type="http://schemas.openxmlformats.org/officeDocument/2006/relationships/image" Target="../media/image15.png"/><Relationship Id="rId10" Type="http://schemas.openxmlformats.org/officeDocument/2006/relationships/image" Target="../media/image11.tiff"/><Relationship Id="rId19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jpe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microsoft.com/office/2007/relationships/hdphoto" Target="../media/hdphoto3.wdp"/><Relationship Id="rId2" Type="http://schemas.openxmlformats.org/officeDocument/2006/relationships/image" Target="../media/image5.tiff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2.png"/><Relationship Id="rId5" Type="http://schemas.openxmlformats.org/officeDocument/2006/relationships/image" Target="../media/image7.jpg"/><Relationship Id="rId15" Type="http://schemas.openxmlformats.org/officeDocument/2006/relationships/image" Target="../media/image15.png"/><Relationship Id="rId10" Type="http://schemas.openxmlformats.org/officeDocument/2006/relationships/image" Target="../media/image11.tiff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jpe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microsoft.com/office/2007/relationships/hdphoto" Target="../media/hdphoto3.wdp"/><Relationship Id="rId17" Type="http://schemas.openxmlformats.org/officeDocument/2006/relationships/image" Target="../media/image16.jpeg"/><Relationship Id="rId2" Type="http://schemas.openxmlformats.org/officeDocument/2006/relationships/image" Target="../media/image5.tiff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2.png"/><Relationship Id="rId5" Type="http://schemas.openxmlformats.org/officeDocument/2006/relationships/image" Target="../media/image7.jpg"/><Relationship Id="rId15" Type="http://schemas.openxmlformats.org/officeDocument/2006/relationships/image" Target="../media/image15.png"/><Relationship Id="rId10" Type="http://schemas.openxmlformats.org/officeDocument/2006/relationships/image" Target="../media/image11.tiff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jpeg"/><Relationship Id="rId18" Type="http://schemas.openxmlformats.org/officeDocument/2006/relationships/image" Target="../media/image17.jp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microsoft.com/office/2007/relationships/hdphoto" Target="../media/hdphoto3.wdp"/><Relationship Id="rId17" Type="http://schemas.openxmlformats.org/officeDocument/2006/relationships/image" Target="../media/image16.jpeg"/><Relationship Id="rId2" Type="http://schemas.openxmlformats.org/officeDocument/2006/relationships/image" Target="../media/image5.tiff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2.png"/><Relationship Id="rId5" Type="http://schemas.openxmlformats.org/officeDocument/2006/relationships/image" Target="../media/image7.jpg"/><Relationship Id="rId15" Type="http://schemas.openxmlformats.org/officeDocument/2006/relationships/image" Target="../media/image15.png"/><Relationship Id="rId10" Type="http://schemas.openxmlformats.org/officeDocument/2006/relationships/image" Target="../media/image11.tiff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jpeg"/><Relationship Id="rId18" Type="http://schemas.openxmlformats.org/officeDocument/2006/relationships/image" Target="../media/image17.jp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microsoft.com/office/2007/relationships/hdphoto" Target="../media/hdphoto3.wdp"/><Relationship Id="rId17" Type="http://schemas.openxmlformats.org/officeDocument/2006/relationships/image" Target="../media/image16.jpeg"/><Relationship Id="rId2" Type="http://schemas.openxmlformats.org/officeDocument/2006/relationships/image" Target="../media/image5.tiff"/><Relationship Id="rId16" Type="http://schemas.microsoft.com/office/2007/relationships/hdphoto" Target="../media/hdphoto4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2.png"/><Relationship Id="rId5" Type="http://schemas.openxmlformats.org/officeDocument/2006/relationships/image" Target="../media/image7.jpg"/><Relationship Id="rId15" Type="http://schemas.openxmlformats.org/officeDocument/2006/relationships/image" Target="../media/image15.png"/><Relationship Id="rId10" Type="http://schemas.openxmlformats.org/officeDocument/2006/relationships/image" Target="../media/image11.tiff"/><Relationship Id="rId19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9D5E9E7-F049-4409-BEB3-DBAA80E83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9286" y="1209299"/>
            <a:ext cx="8673427" cy="132258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Segoe UI" panose="020B0502040204020203" pitchFamily="34" charset="0"/>
                <a:cs typeface="Segoe UI" panose="020B0502040204020203" pitchFamily="34" charset="0"/>
              </a:rPr>
              <a:t>Week 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A2D7DD-5041-4C4D-A523-F870B27AD1D4}"/>
              </a:ext>
            </a:extLst>
          </p:cNvPr>
          <p:cNvSpPr/>
          <p:nvPr/>
        </p:nvSpPr>
        <p:spPr>
          <a:xfrm>
            <a:off x="3168781" y="2041989"/>
            <a:ext cx="596746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bg2"/>
                </a:solidFill>
                <a:latin typeface="Franklin Gothic Medium" panose="020B0603020102020204" pitchFamily="34" charset="0"/>
                <a:cs typeface="Segoe UI" panose="020B0502040204020203" pitchFamily="34" charset="0"/>
              </a:rPr>
              <a:t>Skip &amp; Stride</a:t>
            </a:r>
          </a:p>
        </p:txBody>
      </p:sp>
      <p:pic>
        <p:nvPicPr>
          <p:cNvPr id="1026" name="Picture 2" descr="Image result for cartoon kids skipping along">
            <a:extLst>
              <a:ext uri="{FF2B5EF4-FFF2-40B4-BE49-F238E27FC236}">
                <a16:creationId xmlns:a16="http://schemas.microsoft.com/office/drawing/2014/main" id="{C7C63952-1E36-4D1E-B92F-E0D47778C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783" y="3658759"/>
            <a:ext cx="8905461" cy="319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892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9A6E2-F8C1-4DDA-BF01-E3C1FC2785EB}"/>
              </a:ext>
            </a:extLst>
          </p:cNvPr>
          <p:cNvSpPr txBox="1">
            <a:spLocks/>
          </p:cNvSpPr>
          <p:nvPr/>
        </p:nvSpPr>
        <p:spPr>
          <a:xfrm>
            <a:off x="605775" y="559325"/>
            <a:ext cx="6669667" cy="89963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Jump skip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3145B8-E600-4D17-901C-FA86FB4AE651}"/>
              </a:ext>
            </a:extLst>
          </p:cNvPr>
          <p:cNvSpPr/>
          <p:nvPr/>
        </p:nvSpPr>
        <p:spPr>
          <a:xfrm>
            <a:off x="5936974" y="806743"/>
            <a:ext cx="604575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0" cap="none" spc="0" dirty="0">
                <a:ln w="0"/>
                <a:latin typeface="Franklin Gothic Medium" panose="020B0603020102020204" pitchFamily="34" charset="0"/>
                <a:cs typeface="Segoe UI" panose="020B0502040204020203" pitchFamily="34" charset="0"/>
              </a:rPr>
              <a:t>Remember our marching activity?</a:t>
            </a:r>
          </a:p>
        </p:txBody>
      </p:sp>
      <p:pic>
        <p:nvPicPr>
          <p:cNvPr id="9" name="Picture 8" descr="Skip.jpg">
            <a:extLst>
              <a:ext uri="{FF2B5EF4-FFF2-40B4-BE49-F238E27FC236}">
                <a16:creationId xmlns:a16="http://schemas.microsoft.com/office/drawing/2014/main" id="{30EA2E12-DBA9-4D16-A41C-0EB18FFF9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01" b="93399" l="10000" r="90000">
                        <a14:foregroundMark x1="50385" y1="31023" x2="57308" y2="40264"/>
                        <a14:foregroundMark x1="23077" y1="52805" x2="15769" y2="68317"/>
                        <a14:foregroundMark x1="31538" y1="37954" x2="38462" y2="36634"/>
                        <a14:foregroundMark x1="37692" y1="55116" x2="47308" y2="67327"/>
                        <a14:foregroundMark x1="51154" y1="47195" x2="47308" y2="63036"/>
                        <a14:foregroundMark x1="28462" y1="79868" x2="50769" y2="79208"/>
                        <a14:foregroundMark x1="72692" y1="47855" x2="66923" y2="72277"/>
                        <a14:foregroundMark x1="65769" y1="49505" x2="70769" y2="46535"/>
                        <a14:foregroundMark x1="56923" y1="53135" x2="56923" y2="53135"/>
                        <a14:foregroundMark x1="71923" y1="44554" x2="77692" y2="47855"/>
                        <a14:foregroundMark x1="77692" y1="52805" x2="76923" y2="62376"/>
                        <a14:foregroundMark x1="73846" y1="63696" x2="71923" y2="68647"/>
                        <a14:foregroundMark x1="26538" y1="79208" x2="27692" y2="85149"/>
                        <a14:foregroundMark x1="25769" y1="86799" x2="23846" y2="93399"/>
                        <a14:foregroundMark x1="30000" y1="89109" x2="39231" y2="85149"/>
                        <a14:foregroundMark x1="43077" y1="73927" x2="55385" y2="74257"/>
                        <a14:foregroundMark x1="30385" y1="59076" x2="28846" y2="61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04" y="1037576"/>
            <a:ext cx="4605422" cy="5367092"/>
          </a:xfrm>
          <a:prstGeom prst="rect">
            <a:avLst/>
          </a:prstGeom>
        </p:spPr>
      </p:pic>
      <p:pic>
        <p:nvPicPr>
          <p:cNvPr id="10" name="Picture 2" descr="Image result for cartoon soldier marching with knees up">
            <a:extLst>
              <a:ext uri="{FF2B5EF4-FFF2-40B4-BE49-F238E27FC236}">
                <a16:creationId xmlns:a16="http://schemas.microsoft.com/office/drawing/2014/main" id="{7A43FCF1-9609-412D-BBEC-30550210D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8" t="10970" r="24069" b="12556"/>
          <a:stretch/>
        </p:blipFill>
        <p:spPr bwMode="auto">
          <a:xfrm>
            <a:off x="8226518" y="1097694"/>
            <a:ext cx="1402565" cy="24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81E876-9D0B-43B5-BCAB-4B7796D32A71}"/>
              </a:ext>
            </a:extLst>
          </p:cNvPr>
          <p:cNvSpPr txBox="1"/>
          <p:nvPr/>
        </p:nvSpPr>
        <p:spPr>
          <a:xfrm>
            <a:off x="6514823" y="3184237"/>
            <a:ext cx="48900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Franklin Gothic Medium" panose="020B0603020102020204" pitchFamily="34" charset="0"/>
              </a:rPr>
              <a:t>Well this time we are going to try it with a jump in the middle.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Franklin Gothic Medium" panose="020B06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Franklin Gothic Medium" panose="020B0603020102020204" pitchFamily="34" charset="0"/>
              </a:rPr>
              <a:t>Whilst you march try and get up as high as you can!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Franklin Gothic Medium" panose="020B06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Franklin Gothic Medium" panose="020B0603020102020204" pitchFamily="34" charset="0"/>
              </a:rPr>
              <a:t>Bring your arms up and try and touch the roof.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9EBCCE4-0D93-44EB-B00A-0E34D5B7E94F}"/>
              </a:ext>
            </a:extLst>
          </p:cNvPr>
          <p:cNvSpPr/>
          <p:nvPr/>
        </p:nvSpPr>
        <p:spPr>
          <a:xfrm rot="796164">
            <a:off x="6399148" y="1459966"/>
            <a:ext cx="1683026" cy="556591"/>
          </a:xfrm>
          <a:prstGeom prst="rightArrow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9A16018B-AC1A-4549-B600-F92D8A244D00}"/>
              </a:ext>
            </a:extLst>
          </p:cNvPr>
          <p:cNvSpPr/>
          <p:nvPr/>
        </p:nvSpPr>
        <p:spPr>
          <a:xfrm rot="21120069">
            <a:off x="6481265" y="2373887"/>
            <a:ext cx="1683026" cy="556591"/>
          </a:xfrm>
          <a:prstGeom prst="rightArrow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7042958-A55A-4C23-A39E-789C6BC02AC4}"/>
              </a:ext>
            </a:extLst>
          </p:cNvPr>
          <p:cNvSpPr/>
          <p:nvPr/>
        </p:nvSpPr>
        <p:spPr>
          <a:xfrm rot="11689096">
            <a:off x="9617867" y="2597950"/>
            <a:ext cx="1683026" cy="556591"/>
          </a:xfrm>
          <a:prstGeom prst="rightArrow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4BF6A88-2BD6-46FB-AC0A-D71B8F2757DE}"/>
              </a:ext>
            </a:extLst>
          </p:cNvPr>
          <p:cNvSpPr/>
          <p:nvPr/>
        </p:nvSpPr>
        <p:spPr>
          <a:xfrm rot="9472164">
            <a:off x="9656323" y="1488545"/>
            <a:ext cx="1683026" cy="556591"/>
          </a:xfrm>
          <a:prstGeom prst="rightArrow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58A5F340-4748-4EA3-88C8-A125A27A54A1}"/>
              </a:ext>
            </a:extLst>
          </p:cNvPr>
          <p:cNvSpPr/>
          <p:nvPr/>
        </p:nvSpPr>
        <p:spPr>
          <a:xfrm>
            <a:off x="1815548" y="559325"/>
            <a:ext cx="8295861" cy="5046345"/>
          </a:xfrm>
          <a:prstGeom prst="cloudCallout">
            <a:avLst>
              <a:gd name="adj1" fmla="val -56253"/>
              <a:gd name="adj2" fmla="val 63401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Have a think??.......</a:t>
            </a:r>
          </a:p>
          <a:p>
            <a:pPr algn="ctr"/>
            <a:r>
              <a:rPr lang="en-GB" sz="2800" dirty="0"/>
              <a:t>Try and skip without using your arms</a:t>
            </a:r>
          </a:p>
          <a:p>
            <a:pPr algn="ctr"/>
            <a:r>
              <a:rPr lang="en-GB" sz="2800" dirty="0"/>
              <a:t>Did you notice anything?</a:t>
            </a:r>
          </a:p>
          <a:p>
            <a:pPr algn="ctr"/>
            <a:r>
              <a:rPr lang="en-GB" sz="2800" dirty="0"/>
              <a:t>Is it harder or easier?</a:t>
            </a:r>
          </a:p>
          <a:p>
            <a:pPr algn="ctr"/>
            <a:r>
              <a:rPr lang="en-GB" sz="2800" dirty="0"/>
              <a:t>Can you go as high?</a:t>
            </a:r>
          </a:p>
          <a:p>
            <a:pPr algn="ctr"/>
            <a:r>
              <a:rPr lang="en-GB" sz="2800" dirty="0"/>
              <a:t>Do you think your arms help you jump?</a:t>
            </a:r>
          </a:p>
        </p:txBody>
      </p:sp>
    </p:spTree>
    <p:extLst>
      <p:ext uri="{BB962C8B-B14F-4D97-AF65-F5344CB8AC3E}">
        <p14:creationId xmlns:p14="http://schemas.microsoft.com/office/powerpoint/2010/main" val="246142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3" grpId="0" animBg="1"/>
      <p:bldP spid="14" grpId="0" animBg="1"/>
      <p:bldP spid="15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0DDD3DF-FE2E-4081-8AB2-F2E5D672A21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9252" y="1055278"/>
            <a:ext cx="1126435" cy="985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BA7B37-B28B-4B6A-9661-DD2F1C83D1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1055277"/>
            <a:ext cx="1126435" cy="985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8B4813-BD86-42F5-B320-C764F4EB0EE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6" y="1055279"/>
            <a:ext cx="1126435" cy="985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57DF0D-0207-4836-BBCE-78F528A7C0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1055276"/>
            <a:ext cx="1126435" cy="985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80D2D4-A14B-4205-87FA-B728FC7125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30" y="1055098"/>
            <a:ext cx="1126435" cy="985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E661DE-759A-491D-BEBA-3F7F9CED7E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0844" y="5413865"/>
            <a:ext cx="1126435" cy="9851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191F8F-CC70-4281-A513-F3A1CFC97C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5413865"/>
            <a:ext cx="1126435" cy="9851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A4D63A-5D45-4FC2-BCA5-87A1375D81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6" y="5413865"/>
            <a:ext cx="1126435" cy="985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516845-8104-40F0-8834-18335A10A0C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799" y="5413867"/>
            <a:ext cx="1126435" cy="9851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B9E2D9-55F1-459F-B17E-E4A828DEA5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1" y="5413869"/>
            <a:ext cx="1126435" cy="9851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A16E60-895B-4810-B82D-82C6FD7C71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4324924"/>
            <a:ext cx="1126435" cy="985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E985E6F-F99D-4673-947F-5DEF76CB24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3235977"/>
            <a:ext cx="1126435" cy="9851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CB43E7-439F-4E19-8BDA-61147F6A4A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29" y="2144226"/>
            <a:ext cx="1126435" cy="9851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6EF8A78-1B0D-4628-9FD3-55786A03B5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2144225"/>
            <a:ext cx="1126435" cy="9851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05916B-5705-4440-93CB-AFD3308B22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4322121"/>
            <a:ext cx="1126435" cy="9851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A57A764-E0FE-44E8-87F1-F51BE1C2C3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3233173"/>
            <a:ext cx="1126435" cy="9851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655555-830A-4ACC-B3B3-E0B90A6881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2144225"/>
            <a:ext cx="1126435" cy="9851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6E1F3E-2E2A-4063-B21C-9E73632FB8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2" y="4322123"/>
            <a:ext cx="1126435" cy="9851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822857-988A-41F7-95DE-839F3419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3233174"/>
            <a:ext cx="1126435" cy="9851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5ECB3F8-BA71-43DB-B7E0-1343AAD0DD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2144225"/>
            <a:ext cx="1126435" cy="9851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83799C-0357-4DD2-8E82-72A5A0F739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3" y="5413864"/>
            <a:ext cx="1126435" cy="9851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15FEA32-4563-4740-8C1D-3EC8D1F5957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4318647"/>
            <a:ext cx="1126435" cy="9851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94AE98E-FFC5-4383-8CE9-E969512B960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3239442"/>
            <a:ext cx="1126435" cy="9851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D783783-FF74-4B25-9BF8-247153D247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5" y="2144224"/>
            <a:ext cx="1126435" cy="9851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FA3A498-1904-438D-9DD1-F7401003F7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4341642"/>
            <a:ext cx="1126435" cy="9851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9271673-C042-436C-A3FE-97FCDA97D6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3233173"/>
            <a:ext cx="1126435" cy="9851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D178CCD-0D25-4BA5-A514-976151A20923}"/>
              </a:ext>
            </a:extLst>
          </p:cNvPr>
          <p:cNvSpPr txBox="1"/>
          <p:nvPr/>
        </p:nvSpPr>
        <p:spPr>
          <a:xfrm>
            <a:off x="755372" y="56203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8735A0-4E28-4501-8257-1098FAF0AFBA}"/>
              </a:ext>
            </a:extLst>
          </p:cNvPr>
          <p:cNvSpPr txBox="1"/>
          <p:nvPr/>
        </p:nvSpPr>
        <p:spPr>
          <a:xfrm>
            <a:off x="2120344" y="57782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D3CBE0-4816-4D69-9463-222037086E6F}"/>
              </a:ext>
            </a:extLst>
          </p:cNvPr>
          <p:cNvSpPr txBox="1"/>
          <p:nvPr/>
        </p:nvSpPr>
        <p:spPr>
          <a:xfrm>
            <a:off x="3511824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D1F531-F312-4E4E-8AB8-F14E01B1F74D}"/>
              </a:ext>
            </a:extLst>
          </p:cNvPr>
          <p:cNvSpPr txBox="1"/>
          <p:nvPr/>
        </p:nvSpPr>
        <p:spPr>
          <a:xfrm>
            <a:off x="4876792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82DA6F-07AD-4D11-8CC2-24A3F283811C}"/>
              </a:ext>
            </a:extLst>
          </p:cNvPr>
          <p:cNvSpPr txBox="1"/>
          <p:nvPr/>
        </p:nvSpPr>
        <p:spPr>
          <a:xfrm>
            <a:off x="6182137" y="59370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A7714C-BCC2-4A9F-BBF1-2772A81FBE8F}"/>
              </a:ext>
            </a:extLst>
          </p:cNvPr>
          <p:cNvSpPr txBox="1"/>
          <p:nvPr/>
        </p:nvSpPr>
        <p:spPr>
          <a:xfrm>
            <a:off x="7600121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07A0A7-51B4-4186-AAB6-BD750F1AAACA}"/>
              </a:ext>
            </a:extLst>
          </p:cNvPr>
          <p:cNvSpPr txBox="1"/>
          <p:nvPr/>
        </p:nvSpPr>
        <p:spPr>
          <a:xfrm>
            <a:off x="9018105" y="5620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4F987D-2C7E-49C1-92EF-FDF5E2AE4704}"/>
              </a:ext>
            </a:extLst>
          </p:cNvPr>
          <p:cNvSpPr txBox="1"/>
          <p:nvPr/>
        </p:nvSpPr>
        <p:spPr>
          <a:xfrm>
            <a:off x="10383073" y="56231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8</a:t>
            </a:r>
          </a:p>
        </p:txBody>
      </p:sp>
      <p:pic>
        <p:nvPicPr>
          <p:cNvPr id="56" name="Picture 55" descr="Frog down.jpg">
            <a:extLst>
              <a:ext uri="{FF2B5EF4-FFF2-40B4-BE49-F238E27FC236}">
                <a16:creationId xmlns:a16="http://schemas.microsoft.com/office/drawing/2014/main" id="{53AB5697-0D5D-4D55-8D61-A109E6881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0" b="91702" l="5656" r="93439">
                        <a14:foregroundMark x1="42081" y1="5957" x2="42081" y2="19362"/>
                        <a14:foregroundMark x1="91855" y1="34255" x2="92534" y2="42128"/>
                        <a14:foregroundMark x1="93891" y1="71064" x2="91629" y2="67660"/>
                        <a14:foregroundMark x1="58371" y1="8723" x2="60407" y2="17234"/>
                        <a14:foregroundMark x1="7919" y1="34681" x2="7919" y2="42340"/>
                        <a14:foregroundMark x1="5882" y1="71064" x2="5882" y2="7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1126389"/>
            <a:ext cx="1219200" cy="972326"/>
          </a:xfrm>
          <a:prstGeom prst="rect">
            <a:avLst/>
          </a:prstGeom>
        </p:spPr>
      </p:pic>
      <p:pic>
        <p:nvPicPr>
          <p:cNvPr id="57" name="Picture 56" descr="Starfish.jpg">
            <a:extLst>
              <a:ext uri="{FF2B5EF4-FFF2-40B4-BE49-F238E27FC236}">
                <a16:creationId xmlns:a16="http://schemas.microsoft.com/office/drawing/2014/main" id="{0DA3FBBA-1BDA-42C8-9C3A-82D44E134C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2190332"/>
            <a:ext cx="1176800" cy="917667"/>
          </a:xfrm>
          <a:prstGeom prst="rect">
            <a:avLst/>
          </a:prstGeom>
        </p:spPr>
      </p:pic>
      <p:pic>
        <p:nvPicPr>
          <p:cNvPr id="6146" name="Picture 2" descr="Image result for viking head cartoon">
            <a:extLst>
              <a:ext uri="{FF2B5EF4-FFF2-40B4-BE49-F238E27FC236}">
                <a16:creationId xmlns:a16="http://schemas.microsoft.com/office/drawing/2014/main" id="{24BB5F2B-4F07-4195-B1C8-004DBC952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3" y="3165592"/>
            <a:ext cx="1233724" cy="10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GJ.jpg">
            <a:extLst>
              <a:ext uri="{FF2B5EF4-FFF2-40B4-BE49-F238E27FC236}">
                <a16:creationId xmlns:a16="http://schemas.microsoft.com/office/drawing/2014/main" id="{1C014DA8-7813-4717-AA09-D792B834CE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000" l="24000" r="97667">
                        <a14:foregroundMark x1="44000" y1="49667" x2="54000" y2="91667"/>
                        <a14:foregroundMark x1="34000" y1="87667" x2="34000" y2="87667"/>
                        <a14:foregroundMark x1="35333" y1="81333" x2="32667" y2="90000"/>
                        <a14:foregroundMark x1="32667" y1="10000" x2="40000" y2="39667"/>
                        <a14:foregroundMark x1="43000" y1="27667" x2="41000" y2="51333"/>
                        <a14:foregroundMark x1="48667" y1="36333" x2="54333" y2="10000"/>
                        <a14:foregroundMark x1="79333" y1="63000" x2="63333" y2="89667"/>
                        <a14:foregroundMark x1="79333" y1="67333" x2="94333" y2="91667"/>
                        <a14:foregroundMark x1="83333" y1="69667" x2="83333" y2="69667"/>
                        <a14:foregroundMark x1="76667" y1="72000" x2="76667" y2="72000"/>
                        <a14:foregroundMark x1="73333" y1="76333" x2="74333" y2="92333"/>
                        <a14:foregroundMark x1="83667" y1="80000" x2="83333" y2="93667"/>
                        <a14:foregroundMark x1="44000" y1="26667" x2="44000" y2="26667"/>
                        <a14:foregroundMark x1="42000" y1="25333" x2="39333" y2="33000"/>
                        <a14:foregroundMark x1="35667" y1="33000" x2="33333" y2="36000"/>
                        <a14:foregroundMark x1="35000" y1="11333" x2="40000" y2="35667"/>
                        <a14:foregroundMark x1="56333" y1="8667" x2="49667" y2="48333"/>
                        <a14:foregroundMark x1="49667" y1="49333" x2="56000" y2="86667"/>
                        <a14:foregroundMark x1="29667" y1="11667" x2="37333" y2="40333"/>
                        <a14:foregroundMark x1="37667" y1="42000" x2="30667" y2="85667"/>
                        <a14:foregroundMark x1="47333" y1="39333" x2="44000" y2="47333"/>
                        <a14:foregroundMark x1="52000" y1="8000" x2="46667" y2="33000"/>
                        <a14:foregroundMark x1="29667" y1="7000" x2="34667" y2="8000"/>
                        <a14:foregroundMark x1="29000" y1="8667" x2="36333" y2="10333"/>
                        <a14:foregroundMark x1="75667" y1="58333" x2="59333" y2="92667"/>
                        <a14:foregroundMark x1="78333" y1="58333" x2="86333" y2="64333"/>
                        <a14:foregroundMark x1="84333" y1="65333" x2="97667" y2="93333"/>
                        <a14:foregroundMark x1="68000" y1="90667" x2="81333" y2="74667"/>
                        <a14:foregroundMark x1="90000" y1="89667" x2="75667" y2="73333"/>
                        <a14:foregroundMark x1="70667" y1="82667" x2="64667" y2="93000"/>
                        <a14:foregroundMark x1="67667" y1="92667" x2="91000" y2="92333"/>
                        <a14:foregroundMark x1="76667" y1="85333" x2="76667" y2="85333"/>
                        <a14:foregroundMark x1="79000" y1="81333" x2="79000" y2="94333"/>
                        <a14:foregroundMark x1="75667" y1="65000" x2="71333" y2="73000"/>
                        <a14:foregroundMark x1="93667" y1="87333" x2="95667" y2="94333"/>
                        <a14:foregroundMark x1="92000" y1="91667" x2="90333" y2="95000"/>
                        <a14:foregroundMark x1="94000" y1="94333" x2="57000" y2="94333"/>
                        <a14:foregroundMark x1="43333" y1="60000" x2="52333" y2="92667"/>
                        <a14:foregroundMark x1="43000" y1="66333" x2="34667" y2="92333"/>
                        <a14:foregroundMark x1="30333" y1="87333" x2="34333" y2="92667"/>
                        <a14:foregroundMark x1="32000" y1="12000" x2="33667" y2="24000"/>
                        <a14:foregroundMark x1="51000" y1="20667" x2="48000" y2="34333"/>
                        <a14:foregroundMark x1="54000" y1="85667" x2="57000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49" t="4487"/>
          <a:stretch/>
        </p:blipFill>
        <p:spPr>
          <a:xfrm>
            <a:off x="854758" y="4247171"/>
            <a:ext cx="874645" cy="1120562"/>
          </a:xfrm>
          <a:prstGeom prst="rect">
            <a:avLst/>
          </a:prstGeom>
        </p:spPr>
      </p:pic>
      <p:pic>
        <p:nvPicPr>
          <p:cNvPr id="1026" name="Picture 2" descr="Image result for go noodle">
            <a:extLst>
              <a:ext uri="{FF2B5EF4-FFF2-40B4-BE49-F238E27FC236}">
                <a16:creationId xmlns:a16="http://schemas.microsoft.com/office/drawing/2014/main" id="{64FC6853-F82F-4B10-8B1B-63F659148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5" y="5685739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1F95DBF3-5964-4DDD-B301-F8F01A173D12}"/>
              </a:ext>
            </a:extLst>
          </p:cNvPr>
          <p:cNvSpPr txBox="1"/>
          <p:nvPr/>
        </p:nvSpPr>
        <p:spPr>
          <a:xfrm>
            <a:off x="1093849" y="51704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P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4514723C-739E-4FCF-865C-DBC0893D16D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4893" y="1112605"/>
            <a:ext cx="986110" cy="986110"/>
          </a:xfrm>
          <a:prstGeom prst="rect">
            <a:avLst/>
          </a:prstGeom>
        </p:spPr>
      </p:pic>
      <p:pic>
        <p:nvPicPr>
          <p:cNvPr id="61" name="Picture 60" descr="Leg-held jump.jpg">
            <a:extLst>
              <a:ext uri="{FF2B5EF4-FFF2-40B4-BE49-F238E27FC236}">
                <a16:creationId xmlns:a16="http://schemas.microsoft.com/office/drawing/2014/main" id="{4FAFA4E2-28CD-46EC-875C-FA1C4C2E40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07" b="96833" l="4713" r="86680">
                        <a14:foregroundMark x1="43852" y1="17195" x2="48156" y2="17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61" y="2144224"/>
            <a:ext cx="988212" cy="1093136"/>
          </a:xfrm>
          <a:prstGeom prst="rect">
            <a:avLst/>
          </a:prstGeom>
        </p:spPr>
      </p:pic>
      <p:pic>
        <p:nvPicPr>
          <p:cNvPr id="4098" name="Picture 2" descr="Image result for cartoon kid doing a lunge">
            <a:extLst>
              <a:ext uri="{FF2B5EF4-FFF2-40B4-BE49-F238E27FC236}">
                <a16:creationId xmlns:a16="http://schemas.microsoft.com/office/drawing/2014/main" id="{53043F62-F252-4168-AF53-0BC602C3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328" y="3216862"/>
            <a:ext cx="941231" cy="121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Image result for cartoon doing leg swings">
            <a:extLst>
              <a:ext uri="{FF2B5EF4-FFF2-40B4-BE49-F238E27FC236}">
                <a16:creationId xmlns:a16="http://schemas.microsoft.com/office/drawing/2014/main" id="{099B4F49-4A46-4D73-B820-F9A6BB6E5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5" t="11362" r="2789" b="18759"/>
          <a:stretch/>
        </p:blipFill>
        <p:spPr bwMode="auto">
          <a:xfrm>
            <a:off x="2313022" y="4329187"/>
            <a:ext cx="894000" cy="110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Image result for go noodle">
            <a:extLst>
              <a:ext uri="{FF2B5EF4-FFF2-40B4-BE49-F238E27FC236}">
                <a16:creationId xmlns:a16="http://schemas.microsoft.com/office/drawing/2014/main" id="{2AF36D49-5413-4494-8459-F046880A2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437" y="5708236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22F1A5C-AD94-4545-988E-0F5EE86D3E88}"/>
              </a:ext>
            </a:extLst>
          </p:cNvPr>
          <p:cNvSpPr txBox="1"/>
          <p:nvPr/>
        </p:nvSpPr>
        <p:spPr>
          <a:xfrm>
            <a:off x="2479255" y="42112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H</a:t>
            </a:r>
          </a:p>
        </p:txBody>
      </p:sp>
      <p:pic>
        <p:nvPicPr>
          <p:cNvPr id="65" name="Picture 64" descr="Pig kick.jpg">
            <a:extLst>
              <a:ext uri="{FF2B5EF4-FFF2-40B4-BE49-F238E27FC236}">
                <a16:creationId xmlns:a16="http://schemas.microsoft.com/office/drawing/2014/main" id="{D0223E86-711E-4940-85E5-10551E0A6FF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8327" r="36377" b="12685"/>
          <a:stretch/>
        </p:blipFill>
        <p:spPr>
          <a:xfrm>
            <a:off x="3685796" y="1048259"/>
            <a:ext cx="681049" cy="1102804"/>
          </a:xfrm>
          <a:prstGeom prst="rect">
            <a:avLst/>
          </a:prstGeom>
        </p:spPr>
      </p:pic>
      <p:pic>
        <p:nvPicPr>
          <p:cNvPr id="2050" name="Picture 2" descr="Image result for cartoon soldier marching with knees up">
            <a:extLst>
              <a:ext uri="{FF2B5EF4-FFF2-40B4-BE49-F238E27FC236}">
                <a16:creationId xmlns:a16="http://schemas.microsoft.com/office/drawing/2014/main" id="{DDAB9A9B-68BB-4B70-BDE4-61BB3EA82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667" y="1942293"/>
            <a:ext cx="1282574" cy="152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Side lunge.jpg">
            <a:extLst>
              <a:ext uri="{FF2B5EF4-FFF2-40B4-BE49-F238E27FC236}">
                <a16:creationId xmlns:a16="http://schemas.microsoft.com/office/drawing/2014/main" id="{73629E48-832C-41AE-90E8-F2FA057B339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r="21040"/>
          <a:stretch/>
        </p:blipFill>
        <p:spPr>
          <a:xfrm>
            <a:off x="3581829" y="3273402"/>
            <a:ext cx="867479" cy="999979"/>
          </a:xfrm>
          <a:prstGeom prst="rect">
            <a:avLst/>
          </a:prstGeom>
        </p:spPr>
      </p:pic>
      <p:pic>
        <p:nvPicPr>
          <p:cNvPr id="67" name="Picture 66" descr="Skip.jpg">
            <a:extLst>
              <a:ext uri="{FF2B5EF4-FFF2-40B4-BE49-F238E27FC236}">
                <a16:creationId xmlns:a16="http://schemas.microsoft.com/office/drawing/2014/main" id="{DC7C181E-E364-4D9E-8511-6B324A5C9F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01" b="93399" l="10000" r="90000">
                        <a14:foregroundMark x1="50385" y1="31023" x2="57308" y2="40264"/>
                        <a14:foregroundMark x1="23077" y1="52805" x2="15769" y2="68317"/>
                        <a14:foregroundMark x1="31538" y1="37954" x2="38462" y2="36634"/>
                        <a14:foregroundMark x1="37692" y1="55116" x2="47308" y2="67327"/>
                        <a14:foregroundMark x1="51154" y1="47195" x2="47308" y2="63036"/>
                        <a14:foregroundMark x1="28462" y1="79868" x2="50769" y2="79208"/>
                        <a14:foregroundMark x1="72692" y1="47855" x2="66923" y2="72277"/>
                        <a14:foregroundMark x1="65769" y1="49505" x2="70769" y2="46535"/>
                        <a14:foregroundMark x1="56923" y1="53135" x2="56923" y2="53135"/>
                        <a14:foregroundMark x1="71923" y1="44554" x2="77692" y2="47855"/>
                        <a14:foregroundMark x1="77692" y1="52805" x2="76923" y2="62376"/>
                        <a14:foregroundMark x1="73846" y1="63696" x2="71923" y2="68647"/>
                        <a14:foregroundMark x1="26538" y1="79208" x2="27692" y2="85149"/>
                        <a14:foregroundMark x1="25769" y1="86799" x2="23846" y2="93399"/>
                        <a14:foregroundMark x1="30000" y1="89109" x2="39231" y2="85149"/>
                        <a14:foregroundMark x1="43077" y1="73927" x2="55385" y2="74257"/>
                        <a14:foregroundMark x1="30385" y1="59076" x2="28846" y2="61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18" y="4294687"/>
            <a:ext cx="1029631" cy="1199917"/>
          </a:xfrm>
          <a:prstGeom prst="rect">
            <a:avLst/>
          </a:prstGeom>
        </p:spPr>
      </p:pic>
      <p:pic>
        <p:nvPicPr>
          <p:cNvPr id="68" name="Picture 2" descr="Image result for go noodle">
            <a:extLst>
              <a:ext uri="{FF2B5EF4-FFF2-40B4-BE49-F238E27FC236}">
                <a16:creationId xmlns:a16="http://schemas.microsoft.com/office/drawing/2014/main" id="{399B68C3-6B23-4C0D-A55D-167D8BA95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040" y="5716001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11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BC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CE0F0-60AC-4B82-BE5E-8538C5B73CEF}"/>
              </a:ext>
            </a:extLst>
          </p:cNvPr>
          <p:cNvSpPr txBox="1">
            <a:spLocks/>
          </p:cNvSpPr>
          <p:nvPr/>
        </p:nvSpPr>
        <p:spPr>
          <a:xfrm>
            <a:off x="-122884" y="458573"/>
            <a:ext cx="5490224" cy="8996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videoplayback (2)">
            <a:hlinkClick r:id="" action="ppaction://media"/>
            <a:extLst>
              <a:ext uri="{FF2B5EF4-FFF2-40B4-BE49-F238E27FC236}">
                <a16:creationId xmlns:a16="http://schemas.microsoft.com/office/drawing/2014/main" id="{BCC6E7AD-D0EF-4F0F-A8C1-91A295894C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0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5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0DDD3DF-FE2E-4081-8AB2-F2E5D672A21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9252" y="1055278"/>
            <a:ext cx="1126435" cy="985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BA7B37-B28B-4B6A-9661-DD2F1C83D1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1055277"/>
            <a:ext cx="1126435" cy="985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8B4813-BD86-42F5-B320-C764F4EB0EE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6" y="1055279"/>
            <a:ext cx="1126435" cy="985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57DF0D-0207-4836-BBCE-78F528A7C0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1055276"/>
            <a:ext cx="1126435" cy="985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80D2D4-A14B-4205-87FA-B728FC7125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30" y="1055098"/>
            <a:ext cx="1126435" cy="985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E661DE-759A-491D-BEBA-3F7F9CED7E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0844" y="5413865"/>
            <a:ext cx="1126435" cy="9851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191F8F-CC70-4281-A513-F3A1CFC97C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5413865"/>
            <a:ext cx="1126435" cy="9851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A4D63A-5D45-4FC2-BCA5-87A1375D81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6" y="5413865"/>
            <a:ext cx="1126435" cy="9851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B9E2D9-55F1-459F-B17E-E4A828DEA5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1" y="5413869"/>
            <a:ext cx="1126435" cy="9851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A16E60-895B-4810-B82D-82C6FD7C71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4324924"/>
            <a:ext cx="1126435" cy="985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E985E6F-F99D-4673-947F-5DEF76CB24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3235977"/>
            <a:ext cx="1126435" cy="9851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CB43E7-439F-4E19-8BDA-61147F6A4A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29" y="2144226"/>
            <a:ext cx="1126435" cy="9851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6EF8A78-1B0D-4628-9FD3-55786A03B5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2144225"/>
            <a:ext cx="1126435" cy="9851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05916B-5705-4440-93CB-AFD3308B22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4322121"/>
            <a:ext cx="1126435" cy="9851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A57A764-E0FE-44E8-87F1-F51BE1C2C3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3233173"/>
            <a:ext cx="1126435" cy="9851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655555-830A-4ACC-B3B3-E0B90A6881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2144225"/>
            <a:ext cx="1126435" cy="9851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6E1F3E-2E2A-4063-B21C-9E73632FB8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2" y="4322123"/>
            <a:ext cx="1126435" cy="9851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822857-988A-41F7-95DE-839F3419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3233174"/>
            <a:ext cx="1126435" cy="9851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5ECB3F8-BA71-43DB-B7E0-1343AAD0DD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2144225"/>
            <a:ext cx="1126435" cy="9851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83799C-0357-4DD2-8E82-72A5A0F739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3" y="5413864"/>
            <a:ext cx="1126435" cy="9851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15FEA32-4563-4740-8C1D-3EC8D1F5957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4318647"/>
            <a:ext cx="1126435" cy="9851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94AE98E-FFC5-4383-8CE9-E969512B960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3239442"/>
            <a:ext cx="1126435" cy="9851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D783783-FF74-4B25-9BF8-247153D247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5" y="2144224"/>
            <a:ext cx="1126435" cy="9851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FA3A498-1904-438D-9DD1-F7401003F7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4341642"/>
            <a:ext cx="1126435" cy="9851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9271673-C042-436C-A3FE-97FCDA97D6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3233173"/>
            <a:ext cx="1126435" cy="9851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D178CCD-0D25-4BA5-A514-976151A20923}"/>
              </a:ext>
            </a:extLst>
          </p:cNvPr>
          <p:cNvSpPr txBox="1"/>
          <p:nvPr/>
        </p:nvSpPr>
        <p:spPr>
          <a:xfrm>
            <a:off x="755372" y="56203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8735A0-4E28-4501-8257-1098FAF0AFBA}"/>
              </a:ext>
            </a:extLst>
          </p:cNvPr>
          <p:cNvSpPr txBox="1"/>
          <p:nvPr/>
        </p:nvSpPr>
        <p:spPr>
          <a:xfrm>
            <a:off x="2120344" y="57782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D3CBE0-4816-4D69-9463-222037086E6F}"/>
              </a:ext>
            </a:extLst>
          </p:cNvPr>
          <p:cNvSpPr txBox="1"/>
          <p:nvPr/>
        </p:nvSpPr>
        <p:spPr>
          <a:xfrm>
            <a:off x="3511824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D1F531-F312-4E4E-8AB8-F14E01B1F74D}"/>
              </a:ext>
            </a:extLst>
          </p:cNvPr>
          <p:cNvSpPr txBox="1"/>
          <p:nvPr/>
        </p:nvSpPr>
        <p:spPr>
          <a:xfrm>
            <a:off x="4876792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82DA6F-07AD-4D11-8CC2-24A3F283811C}"/>
              </a:ext>
            </a:extLst>
          </p:cNvPr>
          <p:cNvSpPr txBox="1"/>
          <p:nvPr/>
        </p:nvSpPr>
        <p:spPr>
          <a:xfrm>
            <a:off x="6182137" y="59370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A7714C-BCC2-4A9F-BBF1-2772A81FBE8F}"/>
              </a:ext>
            </a:extLst>
          </p:cNvPr>
          <p:cNvSpPr txBox="1"/>
          <p:nvPr/>
        </p:nvSpPr>
        <p:spPr>
          <a:xfrm>
            <a:off x="7600121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07A0A7-51B4-4186-AAB6-BD750F1AAACA}"/>
              </a:ext>
            </a:extLst>
          </p:cNvPr>
          <p:cNvSpPr txBox="1"/>
          <p:nvPr/>
        </p:nvSpPr>
        <p:spPr>
          <a:xfrm>
            <a:off x="9018105" y="5620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4F987D-2C7E-49C1-92EF-FDF5E2AE4704}"/>
              </a:ext>
            </a:extLst>
          </p:cNvPr>
          <p:cNvSpPr txBox="1"/>
          <p:nvPr/>
        </p:nvSpPr>
        <p:spPr>
          <a:xfrm>
            <a:off x="10383073" y="56231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8</a:t>
            </a:r>
          </a:p>
        </p:txBody>
      </p:sp>
      <p:pic>
        <p:nvPicPr>
          <p:cNvPr id="56" name="Picture 55" descr="Frog down.jpg">
            <a:extLst>
              <a:ext uri="{FF2B5EF4-FFF2-40B4-BE49-F238E27FC236}">
                <a16:creationId xmlns:a16="http://schemas.microsoft.com/office/drawing/2014/main" id="{53AB5697-0D5D-4D55-8D61-A109E6881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0" b="91702" l="5656" r="93439">
                        <a14:foregroundMark x1="42081" y1="5957" x2="42081" y2="19362"/>
                        <a14:foregroundMark x1="91855" y1="34255" x2="92534" y2="42128"/>
                        <a14:foregroundMark x1="93891" y1="71064" x2="91629" y2="67660"/>
                        <a14:foregroundMark x1="58371" y1="8723" x2="60407" y2="17234"/>
                        <a14:foregroundMark x1="7919" y1="34681" x2="7919" y2="42340"/>
                        <a14:foregroundMark x1="5882" y1="71064" x2="5882" y2="7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1126389"/>
            <a:ext cx="1219200" cy="972326"/>
          </a:xfrm>
          <a:prstGeom prst="rect">
            <a:avLst/>
          </a:prstGeom>
        </p:spPr>
      </p:pic>
      <p:pic>
        <p:nvPicPr>
          <p:cNvPr id="57" name="Picture 56" descr="Starfish.jpg">
            <a:extLst>
              <a:ext uri="{FF2B5EF4-FFF2-40B4-BE49-F238E27FC236}">
                <a16:creationId xmlns:a16="http://schemas.microsoft.com/office/drawing/2014/main" id="{0DA3FBBA-1BDA-42C8-9C3A-82D44E134C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2190332"/>
            <a:ext cx="1176800" cy="917667"/>
          </a:xfrm>
          <a:prstGeom prst="rect">
            <a:avLst/>
          </a:prstGeom>
        </p:spPr>
      </p:pic>
      <p:pic>
        <p:nvPicPr>
          <p:cNvPr id="6146" name="Picture 2" descr="Image result for viking head cartoon">
            <a:extLst>
              <a:ext uri="{FF2B5EF4-FFF2-40B4-BE49-F238E27FC236}">
                <a16:creationId xmlns:a16="http://schemas.microsoft.com/office/drawing/2014/main" id="{24BB5F2B-4F07-4195-B1C8-004DBC952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3" y="3165592"/>
            <a:ext cx="1233724" cy="10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GJ.jpg">
            <a:extLst>
              <a:ext uri="{FF2B5EF4-FFF2-40B4-BE49-F238E27FC236}">
                <a16:creationId xmlns:a16="http://schemas.microsoft.com/office/drawing/2014/main" id="{1C014DA8-7813-4717-AA09-D792B834CE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000" l="24000" r="97667">
                        <a14:foregroundMark x1="44000" y1="49667" x2="54000" y2="91667"/>
                        <a14:foregroundMark x1="34000" y1="87667" x2="34000" y2="87667"/>
                        <a14:foregroundMark x1="35333" y1="81333" x2="32667" y2="90000"/>
                        <a14:foregroundMark x1="32667" y1="10000" x2="40000" y2="39667"/>
                        <a14:foregroundMark x1="43000" y1="27667" x2="41000" y2="51333"/>
                        <a14:foregroundMark x1="48667" y1="36333" x2="54333" y2="10000"/>
                        <a14:foregroundMark x1="79333" y1="63000" x2="63333" y2="89667"/>
                        <a14:foregroundMark x1="79333" y1="67333" x2="94333" y2="91667"/>
                        <a14:foregroundMark x1="83333" y1="69667" x2="83333" y2="69667"/>
                        <a14:foregroundMark x1="76667" y1="72000" x2="76667" y2="72000"/>
                        <a14:foregroundMark x1="73333" y1="76333" x2="74333" y2="92333"/>
                        <a14:foregroundMark x1="83667" y1="80000" x2="83333" y2="93667"/>
                        <a14:foregroundMark x1="44000" y1="26667" x2="44000" y2="26667"/>
                        <a14:foregroundMark x1="42000" y1="25333" x2="39333" y2="33000"/>
                        <a14:foregroundMark x1="35667" y1="33000" x2="33333" y2="36000"/>
                        <a14:foregroundMark x1="35000" y1="11333" x2="40000" y2="35667"/>
                        <a14:foregroundMark x1="56333" y1="8667" x2="49667" y2="48333"/>
                        <a14:foregroundMark x1="49667" y1="49333" x2="56000" y2="86667"/>
                        <a14:foregroundMark x1="29667" y1="11667" x2="37333" y2="40333"/>
                        <a14:foregroundMark x1="37667" y1="42000" x2="30667" y2="85667"/>
                        <a14:foregroundMark x1="47333" y1="39333" x2="44000" y2="47333"/>
                        <a14:foregroundMark x1="52000" y1="8000" x2="46667" y2="33000"/>
                        <a14:foregroundMark x1="29667" y1="7000" x2="34667" y2="8000"/>
                        <a14:foregroundMark x1="29000" y1="8667" x2="36333" y2="10333"/>
                        <a14:foregroundMark x1="75667" y1="58333" x2="59333" y2="92667"/>
                        <a14:foregroundMark x1="78333" y1="58333" x2="86333" y2="64333"/>
                        <a14:foregroundMark x1="84333" y1="65333" x2="97667" y2="93333"/>
                        <a14:foregroundMark x1="68000" y1="90667" x2="81333" y2="74667"/>
                        <a14:foregroundMark x1="90000" y1="89667" x2="75667" y2="73333"/>
                        <a14:foregroundMark x1="70667" y1="82667" x2="64667" y2="93000"/>
                        <a14:foregroundMark x1="67667" y1="92667" x2="91000" y2="92333"/>
                        <a14:foregroundMark x1="76667" y1="85333" x2="76667" y2="85333"/>
                        <a14:foregroundMark x1="79000" y1="81333" x2="79000" y2="94333"/>
                        <a14:foregroundMark x1="75667" y1="65000" x2="71333" y2="73000"/>
                        <a14:foregroundMark x1="93667" y1="87333" x2="95667" y2="94333"/>
                        <a14:foregroundMark x1="92000" y1="91667" x2="90333" y2="95000"/>
                        <a14:foregroundMark x1="94000" y1="94333" x2="57000" y2="94333"/>
                        <a14:foregroundMark x1="43333" y1="60000" x2="52333" y2="92667"/>
                        <a14:foregroundMark x1="43000" y1="66333" x2="34667" y2="92333"/>
                        <a14:foregroundMark x1="30333" y1="87333" x2="34333" y2="92667"/>
                        <a14:foregroundMark x1="32000" y1="12000" x2="33667" y2="24000"/>
                        <a14:foregroundMark x1="51000" y1="20667" x2="48000" y2="34333"/>
                        <a14:foregroundMark x1="54000" y1="85667" x2="57000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49" t="4487"/>
          <a:stretch/>
        </p:blipFill>
        <p:spPr>
          <a:xfrm>
            <a:off x="854758" y="4247171"/>
            <a:ext cx="874645" cy="1120562"/>
          </a:xfrm>
          <a:prstGeom prst="rect">
            <a:avLst/>
          </a:prstGeom>
        </p:spPr>
      </p:pic>
      <p:pic>
        <p:nvPicPr>
          <p:cNvPr id="1026" name="Picture 2" descr="Image result for go noodle">
            <a:extLst>
              <a:ext uri="{FF2B5EF4-FFF2-40B4-BE49-F238E27FC236}">
                <a16:creationId xmlns:a16="http://schemas.microsoft.com/office/drawing/2014/main" id="{64FC6853-F82F-4B10-8B1B-63F659148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5" y="5685739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1F95DBF3-5964-4DDD-B301-F8F01A173D12}"/>
              </a:ext>
            </a:extLst>
          </p:cNvPr>
          <p:cNvSpPr txBox="1"/>
          <p:nvPr/>
        </p:nvSpPr>
        <p:spPr>
          <a:xfrm>
            <a:off x="1093849" y="51704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P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4514723C-739E-4FCF-865C-DBC0893D16D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4893" y="1112605"/>
            <a:ext cx="986110" cy="986110"/>
          </a:xfrm>
          <a:prstGeom prst="rect">
            <a:avLst/>
          </a:prstGeom>
        </p:spPr>
      </p:pic>
      <p:pic>
        <p:nvPicPr>
          <p:cNvPr id="61" name="Picture 60" descr="Leg-held jump.jpg">
            <a:extLst>
              <a:ext uri="{FF2B5EF4-FFF2-40B4-BE49-F238E27FC236}">
                <a16:creationId xmlns:a16="http://schemas.microsoft.com/office/drawing/2014/main" id="{4FAFA4E2-28CD-46EC-875C-FA1C4C2E40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07" b="96833" l="4713" r="86680">
                        <a14:foregroundMark x1="43852" y1="17195" x2="48156" y2="17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61" y="2144224"/>
            <a:ext cx="988212" cy="1093136"/>
          </a:xfrm>
          <a:prstGeom prst="rect">
            <a:avLst/>
          </a:prstGeom>
        </p:spPr>
      </p:pic>
      <p:pic>
        <p:nvPicPr>
          <p:cNvPr id="4098" name="Picture 2" descr="Image result for cartoon kid doing a lunge">
            <a:extLst>
              <a:ext uri="{FF2B5EF4-FFF2-40B4-BE49-F238E27FC236}">
                <a16:creationId xmlns:a16="http://schemas.microsoft.com/office/drawing/2014/main" id="{53043F62-F252-4168-AF53-0BC602C3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328" y="3216862"/>
            <a:ext cx="941231" cy="121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Image result for cartoon doing leg swings">
            <a:extLst>
              <a:ext uri="{FF2B5EF4-FFF2-40B4-BE49-F238E27FC236}">
                <a16:creationId xmlns:a16="http://schemas.microsoft.com/office/drawing/2014/main" id="{099B4F49-4A46-4D73-B820-F9A6BB6E5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5" t="11362" r="2789" b="18759"/>
          <a:stretch/>
        </p:blipFill>
        <p:spPr bwMode="auto">
          <a:xfrm>
            <a:off x="2313022" y="4329187"/>
            <a:ext cx="894000" cy="110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Image result for go noodle">
            <a:extLst>
              <a:ext uri="{FF2B5EF4-FFF2-40B4-BE49-F238E27FC236}">
                <a16:creationId xmlns:a16="http://schemas.microsoft.com/office/drawing/2014/main" id="{2AF36D49-5413-4494-8459-F046880A2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437" y="5708236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22F1A5C-AD94-4545-988E-0F5EE86D3E88}"/>
              </a:ext>
            </a:extLst>
          </p:cNvPr>
          <p:cNvSpPr txBox="1"/>
          <p:nvPr/>
        </p:nvSpPr>
        <p:spPr>
          <a:xfrm>
            <a:off x="2479255" y="42112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H</a:t>
            </a:r>
          </a:p>
        </p:txBody>
      </p:sp>
      <p:pic>
        <p:nvPicPr>
          <p:cNvPr id="65" name="Picture 64" descr="Pig kick.jpg">
            <a:extLst>
              <a:ext uri="{FF2B5EF4-FFF2-40B4-BE49-F238E27FC236}">
                <a16:creationId xmlns:a16="http://schemas.microsoft.com/office/drawing/2014/main" id="{D0223E86-711E-4940-85E5-10551E0A6FF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8327" r="36377" b="12685"/>
          <a:stretch/>
        </p:blipFill>
        <p:spPr>
          <a:xfrm>
            <a:off x="3685796" y="1048259"/>
            <a:ext cx="681049" cy="1102804"/>
          </a:xfrm>
          <a:prstGeom prst="rect">
            <a:avLst/>
          </a:prstGeom>
        </p:spPr>
      </p:pic>
      <p:pic>
        <p:nvPicPr>
          <p:cNvPr id="2050" name="Picture 2" descr="Image result for cartoon soldier marching with knees up">
            <a:extLst>
              <a:ext uri="{FF2B5EF4-FFF2-40B4-BE49-F238E27FC236}">
                <a16:creationId xmlns:a16="http://schemas.microsoft.com/office/drawing/2014/main" id="{DDAB9A9B-68BB-4B70-BDE4-61BB3EA82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667" y="1942293"/>
            <a:ext cx="1282574" cy="152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Side lunge.jpg">
            <a:extLst>
              <a:ext uri="{FF2B5EF4-FFF2-40B4-BE49-F238E27FC236}">
                <a16:creationId xmlns:a16="http://schemas.microsoft.com/office/drawing/2014/main" id="{73629E48-832C-41AE-90E8-F2FA057B339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r="21040"/>
          <a:stretch/>
        </p:blipFill>
        <p:spPr>
          <a:xfrm>
            <a:off x="3581829" y="3273402"/>
            <a:ext cx="867479" cy="999979"/>
          </a:xfrm>
          <a:prstGeom prst="rect">
            <a:avLst/>
          </a:prstGeom>
        </p:spPr>
      </p:pic>
      <p:pic>
        <p:nvPicPr>
          <p:cNvPr id="67" name="Picture 66" descr="Skip.jpg">
            <a:extLst>
              <a:ext uri="{FF2B5EF4-FFF2-40B4-BE49-F238E27FC236}">
                <a16:creationId xmlns:a16="http://schemas.microsoft.com/office/drawing/2014/main" id="{DC7C181E-E364-4D9E-8511-6B324A5C9F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01" b="93399" l="10000" r="90000">
                        <a14:foregroundMark x1="50385" y1="31023" x2="57308" y2="40264"/>
                        <a14:foregroundMark x1="23077" y1="52805" x2="15769" y2="68317"/>
                        <a14:foregroundMark x1="31538" y1="37954" x2="38462" y2="36634"/>
                        <a14:foregroundMark x1="37692" y1="55116" x2="47308" y2="67327"/>
                        <a14:foregroundMark x1="51154" y1="47195" x2="47308" y2="63036"/>
                        <a14:foregroundMark x1="28462" y1="79868" x2="50769" y2="79208"/>
                        <a14:foregroundMark x1="72692" y1="47855" x2="66923" y2="72277"/>
                        <a14:foregroundMark x1="65769" y1="49505" x2="70769" y2="46535"/>
                        <a14:foregroundMark x1="56923" y1="53135" x2="56923" y2="53135"/>
                        <a14:foregroundMark x1="71923" y1="44554" x2="77692" y2="47855"/>
                        <a14:foregroundMark x1="77692" y1="52805" x2="76923" y2="62376"/>
                        <a14:foregroundMark x1="73846" y1="63696" x2="71923" y2="68647"/>
                        <a14:foregroundMark x1="26538" y1="79208" x2="27692" y2="85149"/>
                        <a14:foregroundMark x1="25769" y1="86799" x2="23846" y2="93399"/>
                        <a14:foregroundMark x1="30000" y1="89109" x2="39231" y2="85149"/>
                        <a14:foregroundMark x1="43077" y1="73927" x2="55385" y2="74257"/>
                        <a14:foregroundMark x1="30385" y1="59076" x2="28846" y2="61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18" y="4294687"/>
            <a:ext cx="1029631" cy="1199917"/>
          </a:xfrm>
          <a:prstGeom prst="rect">
            <a:avLst/>
          </a:prstGeom>
        </p:spPr>
      </p:pic>
      <p:pic>
        <p:nvPicPr>
          <p:cNvPr id="68" name="Picture 2" descr="Image result for go noodle">
            <a:extLst>
              <a:ext uri="{FF2B5EF4-FFF2-40B4-BE49-F238E27FC236}">
                <a16:creationId xmlns:a16="http://schemas.microsoft.com/office/drawing/2014/main" id="{399B68C3-6B23-4C0D-A55D-167D8BA95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040" y="5716001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07FA284C-2978-4F24-961B-B064605A4F73}"/>
              </a:ext>
            </a:extLst>
          </p:cNvPr>
          <p:cNvSpPr txBox="1"/>
          <p:nvPr/>
        </p:nvSpPr>
        <p:spPr>
          <a:xfrm>
            <a:off x="3757540" y="72832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58056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B744E-E582-436C-B0CB-6C5B6DCD9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0191" y="2534175"/>
            <a:ext cx="6150921" cy="899639"/>
          </a:xfrm>
        </p:spPr>
        <p:txBody>
          <a:bodyPr>
            <a:noAutofit/>
          </a:bodyPr>
          <a:lstStyle/>
          <a:p>
            <a:r>
              <a:rPr lang="en-US" sz="8000" dirty="0">
                <a:latin typeface="Franklin Gothic Medium" panose="020B0603020102020204" pitchFamily="34" charset="0"/>
                <a:cs typeface="Segoe UI" panose="020B0502040204020203" pitchFamily="34" charset="0"/>
              </a:rPr>
              <a:t>Nice Work!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68B450-10A8-4773-91FF-CA0D0DFF1085}"/>
              </a:ext>
            </a:extLst>
          </p:cNvPr>
          <p:cNvSpPr txBox="1">
            <a:spLocks/>
          </p:cNvSpPr>
          <p:nvPr/>
        </p:nvSpPr>
        <p:spPr>
          <a:xfrm>
            <a:off x="-103834" y="718923"/>
            <a:ext cx="5490224" cy="8996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000" dirty="0">
              <a:solidFill>
                <a:schemeClr val="accent1"/>
              </a:solidFill>
              <a:latin typeface="Franklin Gothic Medium" panose="020B060302010202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155630B-69FA-4067-84E1-3DB13D68DE46}"/>
              </a:ext>
            </a:extLst>
          </p:cNvPr>
          <p:cNvSpPr txBox="1">
            <a:spLocks/>
          </p:cNvSpPr>
          <p:nvPr/>
        </p:nvSpPr>
        <p:spPr>
          <a:xfrm>
            <a:off x="5232400" y="5140748"/>
            <a:ext cx="6796090" cy="999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000" dirty="0">
              <a:solidFill>
                <a:schemeClr val="accent1"/>
              </a:solidFill>
              <a:latin typeface="Franklin Gothic Medium" panose="020B0603020102020204" pitchFamily="34" charset="0"/>
              <a:cs typeface="Segoe UI" panose="020B0502040204020203" pitchFamily="34" charset="0"/>
            </a:endParaRPr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83BD9CAD-6937-474E-A098-3C29098B1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65" y="3727174"/>
            <a:ext cx="4174435" cy="313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cartoon 2 kids high fiving">
            <a:extLst>
              <a:ext uri="{FF2B5EF4-FFF2-40B4-BE49-F238E27FC236}">
                <a16:creationId xmlns:a16="http://schemas.microsoft.com/office/drawing/2014/main" id="{490E46AB-457C-4AAB-89C9-7152CB3BE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878" y="-551622"/>
            <a:ext cx="4278796" cy="427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confetti">
            <a:extLst>
              <a:ext uri="{FF2B5EF4-FFF2-40B4-BE49-F238E27FC236}">
                <a16:creationId xmlns:a16="http://schemas.microsoft.com/office/drawing/2014/main" id="{555DFF67-F052-418A-A75B-EAFAB628B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0" y="0"/>
            <a:ext cx="120781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343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B744E-E582-436C-B0CB-6C5B6DCD9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0888" y="2534175"/>
            <a:ext cx="5490224" cy="899639"/>
          </a:xfrm>
        </p:spPr>
        <p:txBody>
          <a:bodyPr>
            <a:noAutofit/>
          </a:bodyPr>
          <a:lstStyle/>
          <a:p>
            <a:r>
              <a:rPr lang="en-US" sz="8000" dirty="0">
                <a:latin typeface="Franklin Gothic Medium" panose="020B0603020102020204" pitchFamily="34" charset="0"/>
                <a:cs typeface="Segoe UI" panose="020B0502040204020203" pitchFamily="34" charset="0"/>
              </a:rPr>
              <a:t>ready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68B450-10A8-4773-91FF-CA0D0DFF1085}"/>
              </a:ext>
            </a:extLst>
          </p:cNvPr>
          <p:cNvSpPr txBox="1">
            <a:spLocks/>
          </p:cNvSpPr>
          <p:nvPr/>
        </p:nvSpPr>
        <p:spPr>
          <a:xfrm>
            <a:off x="-103834" y="718923"/>
            <a:ext cx="5490224" cy="8996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chemeClr val="accent1"/>
                </a:solidFill>
                <a:latin typeface="Franklin Gothic Medium" panose="020B0603020102020204" pitchFamily="34" charset="0"/>
                <a:cs typeface="Segoe UI" panose="020B0502040204020203" pitchFamily="34" charset="0"/>
              </a:rPr>
              <a:t>Are you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155630B-69FA-4067-84E1-3DB13D68DE46}"/>
              </a:ext>
            </a:extLst>
          </p:cNvPr>
          <p:cNvSpPr txBox="1">
            <a:spLocks/>
          </p:cNvSpPr>
          <p:nvPr/>
        </p:nvSpPr>
        <p:spPr>
          <a:xfrm>
            <a:off x="5232400" y="5140748"/>
            <a:ext cx="6796090" cy="999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chemeClr val="accent1"/>
                </a:solidFill>
                <a:latin typeface="Franklin Gothic Medium" panose="020B0603020102020204" pitchFamily="34" charset="0"/>
                <a:cs typeface="Segoe UI" panose="020B0502040204020203" pitchFamily="34" charset="0"/>
              </a:rPr>
              <a:t>For activity?</a:t>
            </a:r>
          </a:p>
        </p:txBody>
      </p:sp>
      <p:pic>
        <p:nvPicPr>
          <p:cNvPr id="2050" name="Picture 2" descr="Image result for are you ready">
            <a:extLst>
              <a:ext uri="{FF2B5EF4-FFF2-40B4-BE49-F238E27FC236}">
                <a16:creationId xmlns:a16="http://schemas.microsoft.com/office/drawing/2014/main" id="{F1369DB3-9370-460F-B20F-F7B051CF9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28" y="4616661"/>
            <a:ext cx="438150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are you ready">
            <a:extLst>
              <a:ext uri="{FF2B5EF4-FFF2-40B4-BE49-F238E27FC236}">
                <a16:creationId xmlns:a16="http://schemas.microsoft.com/office/drawing/2014/main" id="{057EC00E-AF19-447C-A929-B7B0F742C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389" y="255896"/>
            <a:ext cx="3907248" cy="227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402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0DDD3DF-FE2E-4081-8AB2-F2E5D672A21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9252" y="1055278"/>
            <a:ext cx="1126435" cy="985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BA7B37-B28B-4B6A-9661-DD2F1C83D1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1055277"/>
            <a:ext cx="1126435" cy="9851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4C0013-FD6E-4172-A5B4-84F2CB4260D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1055280"/>
            <a:ext cx="1126435" cy="985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8B4813-BD86-42F5-B320-C764F4EB0EE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6" y="1055279"/>
            <a:ext cx="1126435" cy="985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57DF0D-0207-4836-BBCE-78F528A7C0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1055276"/>
            <a:ext cx="1126435" cy="985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80D2D4-A14B-4205-87FA-B728FC7125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30" y="1055098"/>
            <a:ext cx="1126435" cy="985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E661DE-759A-491D-BEBA-3F7F9CED7E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0844" y="5413865"/>
            <a:ext cx="1126435" cy="9851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191F8F-CC70-4281-A513-F3A1CFC97C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5413865"/>
            <a:ext cx="1126435" cy="9851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A4D63A-5D45-4FC2-BCA5-87A1375D81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6" y="5413865"/>
            <a:ext cx="1126435" cy="985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516845-8104-40F0-8834-18335A10A0C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799" y="5413867"/>
            <a:ext cx="1126435" cy="9851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B9E2D9-55F1-459F-B17E-E4A828DEA5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1" y="5413869"/>
            <a:ext cx="1126435" cy="9851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A16E60-895B-4810-B82D-82C6FD7C71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4324924"/>
            <a:ext cx="1126435" cy="985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E985E6F-F99D-4673-947F-5DEF76CB24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3235977"/>
            <a:ext cx="1126435" cy="9851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CB43E7-439F-4E19-8BDA-61147F6A4A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29" y="2144226"/>
            <a:ext cx="1126435" cy="9851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6EF8A78-1B0D-4628-9FD3-55786A03B5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2144225"/>
            <a:ext cx="1126435" cy="9851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05916B-5705-4440-93CB-AFD3308B22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4322121"/>
            <a:ext cx="1126435" cy="9851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A57A764-E0FE-44E8-87F1-F51BE1C2C3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3233173"/>
            <a:ext cx="1126435" cy="9851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655555-830A-4ACC-B3B3-E0B90A6881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2144225"/>
            <a:ext cx="1126435" cy="9851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6E1F3E-2E2A-4063-B21C-9E73632FB8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2" y="4322123"/>
            <a:ext cx="1126435" cy="9851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822857-988A-41F7-95DE-839F3419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3233174"/>
            <a:ext cx="1126435" cy="9851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5ECB3F8-BA71-43DB-B7E0-1343AAD0DD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2144225"/>
            <a:ext cx="1126435" cy="9851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83799C-0357-4DD2-8E82-72A5A0F739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3" y="5413864"/>
            <a:ext cx="1126435" cy="985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0B66142-D9CC-44A2-8ECA-8018F2F8B25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799" y="3233173"/>
            <a:ext cx="1126435" cy="9851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DD71D4E-D068-4C02-99EA-6733B0D5B2B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6115" y="2144224"/>
            <a:ext cx="1126435" cy="9851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15FEA32-4563-4740-8C1D-3EC8D1F5957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4318647"/>
            <a:ext cx="1126435" cy="9851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94AE98E-FFC5-4383-8CE9-E969512B960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3239442"/>
            <a:ext cx="1126435" cy="9851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D783783-FF74-4B25-9BF8-247153D247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5" y="2144224"/>
            <a:ext cx="1126435" cy="9851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FA3A498-1904-438D-9DD1-F7401003F7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4341642"/>
            <a:ext cx="1126435" cy="9851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9271673-C042-436C-A3FE-97FCDA97D6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3233173"/>
            <a:ext cx="1126435" cy="9851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62D1256-E314-4AE4-B497-A4362DF9A2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1085" y="4318647"/>
            <a:ext cx="1126435" cy="9851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D178CCD-0D25-4BA5-A514-976151A20923}"/>
              </a:ext>
            </a:extLst>
          </p:cNvPr>
          <p:cNvSpPr txBox="1"/>
          <p:nvPr/>
        </p:nvSpPr>
        <p:spPr>
          <a:xfrm>
            <a:off x="755372" y="56203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8735A0-4E28-4501-8257-1098FAF0AFBA}"/>
              </a:ext>
            </a:extLst>
          </p:cNvPr>
          <p:cNvSpPr txBox="1"/>
          <p:nvPr/>
        </p:nvSpPr>
        <p:spPr>
          <a:xfrm>
            <a:off x="2120344" y="57782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D3CBE0-4816-4D69-9463-222037086E6F}"/>
              </a:ext>
            </a:extLst>
          </p:cNvPr>
          <p:cNvSpPr txBox="1"/>
          <p:nvPr/>
        </p:nvSpPr>
        <p:spPr>
          <a:xfrm>
            <a:off x="3511824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D1F531-F312-4E4E-8AB8-F14E01B1F74D}"/>
              </a:ext>
            </a:extLst>
          </p:cNvPr>
          <p:cNvSpPr txBox="1"/>
          <p:nvPr/>
        </p:nvSpPr>
        <p:spPr>
          <a:xfrm>
            <a:off x="4876792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82DA6F-07AD-4D11-8CC2-24A3F283811C}"/>
              </a:ext>
            </a:extLst>
          </p:cNvPr>
          <p:cNvSpPr txBox="1"/>
          <p:nvPr/>
        </p:nvSpPr>
        <p:spPr>
          <a:xfrm>
            <a:off x="6182137" y="59370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A7714C-BCC2-4A9F-BBF1-2772A81FBE8F}"/>
              </a:ext>
            </a:extLst>
          </p:cNvPr>
          <p:cNvSpPr txBox="1"/>
          <p:nvPr/>
        </p:nvSpPr>
        <p:spPr>
          <a:xfrm>
            <a:off x="7600121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07A0A7-51B4-4186-AAB6-BD750F1AAACA}"/>
              </a:ext>
            </a:extLst>
          </p:cNvPr>
          <p:cNvSpPr txBox="1"/>
          <p:nvPr/>
        </p:nvSpPr>
        <p:spPr>
          <a:xfrm>
            <a:off x="9018105" y="5620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4F987D-2C7E-49C1-92EF-FDF5E2AE4704}"/>
              </a:ext>
            </a:extLst>
          </p:cNvPr>
          <p:cNvSpPr txBox="1"/>
          <p:nvPr/>
        </p:nvSpPr>
        <p:spPr>
          <a:xfrm>
            <a:off x="10383073" y="56231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8</a:t>
            </a:r>
          </a:p>
        </p:txBody>
      </p:sp>
      <p:pic>
        <p:nvPicPr>
          <p:cNvPr id="56" name="Picture 55" descr="Frog down.jpg">
            <a:extLst>
              <a:ext uri="{FF2B5EF4-FFF2-40B4-BE49-F238E27FC236}">
                <a16:creationId xmlns:a16="http://schemas.microsoft.com/office/drawing/2014/main" id="{53AB5697-0D5D-4D55-8D61-A109E6881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0" b="91702" l="5656" r="93439">
                        <a14:foregroundMark x1="42081" y1="5957" x2="42081" y2="19362"/>
                        <a14:foregroundMark x1="91855" y1="34255" x2="92534" y2="42128"/>
                        <a14:foregroundMark x1="93891" y1="71064" x2="91629" y2="67660"/>
                        <a14:foregroundMark x1="58371" y1="8723" x2="60407" y2="17234"/>
                        <a14:foregroundMark x1="7919" y1="34681" x2="7919" y2="42340"/>
                        <a14:foregroundMark x1="5882" y1="71064" x2="5882" y2="7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1126389"/>
            <a:ext cx="1219200" cy="972326"/>
          </a:xfrm>
          <a:prstGeom prst="rect">
            <a:avLst/>
          </a:prstGeom>
        </p:spPr>
      </p:pic>
      <p:pic>
        <p:nvPicPr>
          <p:cNvPr id="57" name="Picture 56" descr="Starfish.jpg">
            <a:extLst>
              <a:ext uri="{FF2B5EF4-FFF2-40B4-BE49-F238E27FC236}">
                <a16:creationId xmlns:a16="http://schemas.microsoft.com/office/drawing/2014/main" id="{0DA3FBBA-1BDA-42C8-9C3A-82D44E134C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2190332"/>
            <a:ext cx="1176800" cy="917667"/>
          </a:xfrm>
          <a:prstGeom prst="rect">
            <a:avLst/>
          </a:prstGeom>
        </p:spPr>
      </p:pic>
      <p:pic>
        <p:nvPicPr>
          <p:cNvPr id="6146" name="Picture 2" descr="Image result for viking head cartoon">
            <a:extLst>
              <a:ext uri="{FF2B5EF4-FFF2-40B4-BE49-F238E27FC236}">
                <a16:creationId xmlns:a16="http://schemas.microsoft.com/office/drawing/2014/main" id="{24BB5F2B-4F07-4195-B1C8-004DBC952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3" y="3165592"/>
            <a:ext cx="1233724" cy="10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GJ.jpg">
            <a:extLst>
              <a:ext uri="{FF2B5EF4-FFF2-40B4-BE49-F238E27FC236}">
                <a16:creationId xmlns:a16="http://schemas.microsoft.com/office/drawing/2014/main" id="{1C014DA8-7813-4717-AA09-D792B834CE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000" l="24000" r="97667">
                        <a14:foregroundMark x1="44000" y1="49667" x2="54000" y2="91667"/>
                        <a14:foregroundMark x1="34000" y1="87667" x2="34000" y2="87667"/>
                        <a14:foregroundMark x1="35333" y1="81333" x2="32667" y2="90000"/>
                        <a14:foregroundMark x1="32667" y1="10000" x2="40000" y2="39667"/>
                        <a14:foregroundMark x1="43000" y1="27667" x2="41000" y2="51333"/>
                        <a14:foregroundMark x1="48667" y1="36333" x2="54333" y2="10000"/>
                        <a14:foregroundMark x1="79333" y1="63000" x2="63333" y2="89667"/>
                        <a14:foregroundMark x1="79333" y1="67333" x2="94333" y2="91667"/>
                        <a14:foregroundMark x1="83333" y1="69667" x2="83333" y2="69667"/>
                        <a14:foregroundMark x1="76667" y1="72000" x2="76667" y2="72000"/>
                        <a14:foregroundMark x1="73333" y1="76333" x2="74333" y2="92333"/>
                        <a14:foregroundMark x1="83667" y1="80000" x2="83333" y2="93667"/>
                        <a14:foregroundMark x1="44000" y1="26667" x2="44000" y2="26667"/>
                        <a14:foregroundMark x1="42000" y1="25333" x2="39333" y2="33000"/>
                        <a14:foregroundMark x1="35667" y1="33000" x2="33333" y2="36000"/>
                        <a14:foregroundMark x1="35000" y1="11333" x2="40000" y2="35667"/>
                        <a14:foregroundMark x1="56333" y1="8667" x2="49667" y2="48333"/>
                        <a14:foregroundMark x1="49667" y1="49333" x2="56000" y2="86667"/>
                        <a14:foregroundMark x1="29667" y1="11667" x2="37333" y2="40333"/>
                        <a14:foregroundMark x1="37667" y1="42000" x2="30667" y2="85667"/>
                        <a14:foregroundMark x1="47333" y1="39333" x2="44000" y2="47333"/>
                        <a14:foregroundMark x1="52000" y1="8000" x2="46667" y2="33000"/>
                        <a14:foregroundMark x1="29667" y1="7000" x2="34667" y2="8000"/>
                        <a14:foregroundMark x1="29000" y1="8667" x2="36333" y2="10333"/>
                        <a14:foregroundMark x1="75667" y1="58333" x2="59333" y2="92667"/>
                        <a14:foregroundMark x1="78333" y1="58333" x2="86333" y2="64333"/>
                        <a14:foregroundMark x1="84333" y1="65333" x2="97667" y2="93333"/>
                        <a14:foregroundMark x1="68000" y1="90667" x2="81333" y2="74667"/>
                        <a14:foregroundMark x1="90000" y1="89667" x2="75667" y2="73333"/>
                        <a14:foregroundMark x1="70667" y1="82667" x2="64667" y2="93000"/>
                        <a14:foregroundMark x1="67667" y1="92667" x2="91000" y2="92333"/>
                        <a14:foregroundMark x1="76667" y1="85333" x2="76667" y2="85333"/>
                        <a14:foregroundMark x1="79000" y1="81333" x2="79000" y2="94333"/>
                        <a14:foregroundMark x1="75667" y1="65000" x2="71333" y2="73000"/>
                        <a14:foregroundMark x1="93667" y1="87333" x2="95667" y2="94333"/>
                        <a14:foregroundMark x1="92000" y1="91667" x2="90333" y2="95000"/>
                        <a14:foregroundMark x1="94000" y1="94333" x2="57000" y2="94333"/>
                        <a14:foregroundMark x1="43333" y1="60000" x2="52333" y2="92667"/>
                        <a14:foregroundMark x1="43000" y1="66333" x2="34667" y2="92333"/>
                        <a14:foregroundMark x1="30333" y1="87333" x2="34333" y2="92667"/>
                        <a14:foregroundMark x1="32000" y1="12000" x2="33667" y2="24000"/>
                        <a14:foregroundMark x1="51000" y1="20667" x2="48000" y2="34333"/>
                        <a14:foregroundMark x1="54000" y1="85667" x2="57000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49" t="4487"/>
          <a:stretch/>
        </p:blipFill>
        <p:spPr>
          <a:xfrm>
            <a:off x="854758" y="4247171"/>
            <a:ext cx="874645" cy="1120562"/>
          </a:xfrm>
          <a:prstGeom prst="rect">
            <a:avLst/>
          </a:prstGeom>
        </p:spPr>
      </p:pic>
      <p:pic>
        <p:nvPicPr>
          <p:cNvPr id="1026" name="Picture 2" descr="Image result for go noodle">
            <a:extLst>
              <a:ext uri="{FF2B5EF4-FFF2-40B4-BE49-F238E27FC236}">
                <a16:creationId xmlns:a16="http://schemas.microsoft.com/office/drawing/2014/main" id="{64FC6853-F82F-4B10-8B1B-63F659148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5" y="5685739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1F95DBF3-5964-4DDD-B301-F8F01A173D12}"/>
              </a:ext>
            </a:extLst>
          </p:cNvPr>
          <p:cNvSpPr txBox="1"/>
          <p:nvPr/>
        </p:nvSpPr>
        <p:spPr>
          <a:xfrm>
            <a:off x="1093849" y="51704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P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4514723C-739E-4FCF-865C-DBC0893D16D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4893" y="1112605"/>
            <a:ext cx="986110" cy="986110"/>
          </a:xfrm>
          <a:prstGeom prst="rect">
            <a:avLst/>
          </a:prstGeom>
        </p:spPr>
      </p:pic>
      <p:pic>
        <p:nvPicPr>
          <p:cNvPr id="61" name="Picture 60" descr="Leg-held jump.jpg">
            <a:extLst>
              <a:ext uri="{FF2B5EF4-FFF2-40B4-BE49-F238E27FC236}">
                <a16:creationId xmlns:a16="http://schemas.microsoft.com/office/drawing/2014/main" id="{4FAFA4E2-28CD-46EC-875C-FA1C4C2E40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07" b="96833" l="4713" r="86680">
                        <a14:foregroundMark x1="43852" y1="17195" x2="48156" y2="17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61" y="2144224"/>
            <a:ext cx="988212" cy="1093136"/>
          </a:xfrm>
          <a:prstGeom prst="rect">
            <a:avLst/>
          </a:prstGeom>
        </p:spPr>
      </p:pic>
      <p:pic>
        <p:nvPicPr>
          <p:cNvPr id="4098" name="Picture 2" descr="Image result for cartoon kid doing a lunge">
            <a:extLst>
              <a:ext uri="{FF2B5EF4-FFF2-40B4-BE49-F238E27FC236}">
                <a16:creationId xmlns:a16="http://schemas.microsoft.com/office/drawing/2014/main" id="{53043F62-F252-4168-AF53-0BC602C3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328" y="3216862"/>
            <a:ext cx="941231" cy="121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Image result for cartoon doing leg swings">
            <a:extLst>
              <a:ext uri="{FF2B5EF4-FFF2-40B4-BE49-F238E27FC236}">
                <a16:creationId xmlns:a16="http://schemas.microsoft.com/office/drawing/2014/main" id="{099B4F49-4A46-4D73-B820-F9A6BB6E5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5" t="11362" r="2789" b="18759"/>
          <a:stretch/>
        </p:blipFill>
        <p:spPr bwMode="auto">
          <a:xfrm>
            <a:off x="2313022" y="4329187"/>
            <a:ext cx="894000" cy="110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Image result for go noodle">
            <a:extLst>
              <a:ext uri="{FF2B5EF4-FFF2-40B4-BE49-F238E27FC236}">
                <a16:creationId xmlns:a16="http://schemas.microsoft.com/office/drawing/2014/main" id="{2AF36D49-5413-4494-8459-F046880A2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437" y="5708236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22F1A5C-AD94-4545-988E-0F5EE86D3E88}"/>
              </a:ext>
            </a:extLst>
          </p:cNvPr>
          <p:cNvSpPr txBox="1"/>
          <p:nvPr/>
        </p:nvSpPr>
        <p:spPr>
          <a:xfrm>
            <a:off x="2479255" y="42112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H</a:t>
            </a:r>
          </a:p>
        </p:txBody>
      </p:sp>
      <p:pic>
        <p:nvPicPr>
          <p:cNvPr id="65" name="Picture 64" descr="Pig kick.jpg">
            <a:extLst>
              <a:ext uri="{FF2B5EF4-FFF2-40B4-BE49-F238E27FC236}">
                <a16:creationId xmlns:a16="http://schemas.microsoft.com/office/drawing/2014/main" id="{D0223E86-711E-4940-85E5-10551E0A6FF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8327" r="36377" b="12685"/>
          <a:stretch/>
        </p:blipFill>
        <p:spPr>
          <a:xfrm>
            <a:off x="3698072" y="1023700"/>
            <a:ext cx="681049" cy="110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0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BC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DFEE52A-D548-4F1F-B38D-896F19D46619}"/>
              </a:ext>
            </a:extLst>
          </p:cNvPr>
          <p:cNvSpPr txBox="1"/>
          <p:nvPr/>
        </p:nvSpPr>
        <p:spPr>
          <a:xfrm>
            <a:off x="7262190" y="1058737"/>
            <a:ext cx="4679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5"/>
            <a:endParaRPr lang="en-GB" sz="2400" b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CFE53AF-D5F6-47F5-A28A-5EF3CB30E907}"/>
              </a:ext>
            </a:extLst>
          </p:cNvPr>
          <p:cNvSpPr txBox="1">
            <a:spLocks/>
          </p:cNvSpPr>
          <p:nvPr/>
        </p:nvSpPr>
        <p:spPr>
          <a:xfrm>
            <a:off x="-122884" y="458573"/>
            <a:ext cx="8074188" cy="8996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Knee to elbow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B571E3-200B-4CC1-9000-AB7A9ED5F7D0}"/>
              </a:ext>
            </a:extLst>
          </p:cNvPr>
          <p:cNvSpPr txBox="1"/>
          <p:nvPr/>
        </p:nvSpPr>
        <p:spPr>
          <a:xfrm>
            <a:off x="4286681" y="1317306"/>
            <a:ext cx="781627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Start with your 2 feet on the ground.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Bring one knee up toward the sky.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Move your knee up and over a little to try and touch the opposite elbow.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Don’t touch it though or you get a sore elbow!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Got it? Try add a little hop with your standing leg when you bring your knee up.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Now try skip around the room bringing your knee nice and high and swing your arms! </a:t>
            </a:r>
          </a:p>
        </p:txBody>
      </p:sp>
      <p:pic>
        <p:nvPicPr>
          <p:cNvPr id="10" name="Picture 9" descr="Pig kick.jpg">
            <a:extLst>
              <a:ext uri="{FF2B5EF4-FFF2-40B4-BE49-F238E27FC236}">
                <a16:creationId xmlns:a16="http://schemas.microsoft.com/office/drawing/2014/main" id="{FD98B49E-3BCC-4A88-AA1E-129A3D3EDC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8327" r="36377" b="12685"/>
          <a:stretch/>
        </p:blipFill>
        <p:spPr>
          <a:xfrm>
            <a:off x="488017" y="1358212"/>
            <a:ext cx="3187763" cy="5161858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DAAAF239-C548-402F-925F-D4DC00A0BA3E}"/>
              </a:ext>
            </a:extLst>
          </p:cNvPr>
          <p:cNvSpPr/>
          <p:nvPr/>
        </p:nvSpPr>
        <p:spPr>
          <a:xfrm>
            <a:off x="3788019" y="458573"/>
            <a:ext cx="6626086" cy="3048000"/>
          </a:xfrm>
          <a:prstGeom prst="wedgeEllipseCallout">
            <a:avLst>
              <a:gd name="adj1" fmla="val -63433"/>
              <a:gd name="adj2" fmla="val 37717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Try and skip keeping your whole foot on the floor.</a:t>
            </a:r>
          </a:p>
          <a:p>
            <a:pPr algn="ctr"/>
            <a:r>
              <a:rPr lang="en-GB" sz="2800" dirty="0"/>
              <a:t>Now try it up on your toes</a:t>
            </a:r>
          </a:p>
          <a:p>
            <a:pPr algn="ctr"/>
            <a:r>
              <a:rPr lang="en-GB" sz="2800" dirty="0"/>
              <a:t>What did you notice? What does that mean?</a:t>
            </a:r>
          </a:p>
        </p:txBody>
      </p:sp>
    </p:spTree>
    <p:extLst>
      <p:ext uri="{BB962C8B-B14F-4D97-AF65-F5344CB8AC3E}">
        <p14:creationId xmlns:p14="http://schemas.microsoft.com/office/powerpoint/2010/main" val="86784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0DDD3DF-FE2E-4081-8AB2-F2E5D672A21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9252" y="1055278"/>
            <a:ext cx="1126435" cy="985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BA7B37-B28B-4B6A-9661-DD2F1C83D1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1055277"/>
            <a:ext cx="1126435" cy="985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8B4813-BD86-42F5-B320-C764F4EB0EE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6" y="1055279"/>
            <a:ext cx="1126435" cy="985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57DF0D-0207-4836-BBCE-78F528A7C0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1055276"/>
            <a:ext cx="1126435" cy="985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80D2D4-A14B-4205-87FA-B728FC7125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30" y="1055098"/>
            <a:ext cx="1126435" cy="985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E661DE-759A-491D-BEBA-3F7F9CED7E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0844" y="5413865"/>
            <a:ext cx="1126435" cy="9851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191F8F-CC70-4281-A513-F3A1CFC97C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5413865"/>
            <a:ext cx="1126435" cy="9851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A4D63A-5D45-4FC2-BCA5-87A1375D81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6" y="5413865"/>
            <a:ext cx="1126435" cy="985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516845-8104-40F0-8834-18335A10A0C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799" y="5413867"/>
            <a:ext cx="1126435" cy="9851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B9E2D9-55F1-459F-B17E-E4A828DEA5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1" y="5413869"/>
            <a:ext cx="1126435" cy="9851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A16E60-895B-4810-B82D-82C6FD7C71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4324924"/>
            <a:ext cx="1126435" cy="985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E985E6F-F99D-4673-947F-5DEF76CB24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3235977"/>
            <a:ext cx="1126435" cy="9851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CB43E7-439F-4E19-8BDA-61147F6A4A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29" y="2144226"/>
            <a:ext cx="1126435" cy="9851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6EF8A78-1B0D-4628-9FD3-55786A03B5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2144225"/>
            <a:ext cx="1126435" cy="9851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05916B-5705-4440-93CB-AFD3308B22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4322121"/>
            <a:ext cx="1126435" cy="9851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A57A764-E0FE-44E8-87F1-F51BE1C2C3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3233173"/>
            <a:ext cx="1126435" cy="9851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655555-830A-4ACC-B3B3-E0B90A6881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2144225"/>
            <a:ext cx="1126435" cy="9851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6E1F3E-2E2A-4063-B21C-9E73632FB8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2" y="4322123"/>
            <a:ext cx="1126435" cy="9851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822857-988A-41F7-95DE-839F3419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3233174"/>
            <a:ext cx="1126435" cy="9851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5ECB3F8-BA71-43DB-B7E0-1343AAD0DD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2144225"/>
            <a:ext cx="1126435" cy="9851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83799C-0357-4DD2-8E82-72A5A0F739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3" y="5413864"/>
            <a:ext cx="1126435" cy="985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0B66142-D9CC-44A2-8ECA-8018F2F8B25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799" y="3233173"/>
            <a:ext cx="1126435" cy="9851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DD71D4E-D068-4C02-99EA-6733B0D5B2B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6115" y="2144224"/>
            <a:ext cx="1126435" cy="9851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15FEA32-4563-4740-8C1D-3EC8D1F5957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4318647"/>
            <a:ext cx="1126435" cy="9851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94AE98E-FFC5-4383-8CE9-E969512B960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3239442"/>
            <a:ext cx="1126435" cy="9851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D783783-FF74-4B25-9BF8-247153D247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5" y="2144224"/>
            <a:ext cx="1126435" cy="9851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FA3A498-1904-438D-9DD1-F7401003F7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4341642"/>
            <a:ext cx="1126435" cy="9851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9271673-C042-436C-A3FE-97FCDA97D6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3233173"/>
            <a:ext cx="1126435" cy="9851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62D1256-E314-4AE4-B497-A4362DF9A2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1085" y="4318647"/>
            <a:ext cx="1126435" cy="9851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D178CCD-0D25-4BA5-A514-976151A20923}"/>
              </a:ext>
            </a:extLst>
          </p:cNvPr>
          <p:cNvSpPr txBox="1"/>
          <p:nvPr/>
        </p:nvSpPr>
        <p:spPr>
          <a:xfrm>
            <a:off x="755372" y="56203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8735A0-4E28-4501-8257-1098FAF0AFBA}"/>
              </a:ext>
            </a:extLst>
          </p:cNvPr>
          <p:cNvSpPr txBox="1"/>
          <p:nvPr/>
        </p:nvSpPr>
        <p:spPr>
          <a:xfrm>
            <a:off x="2120344" y="57782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D3CBE0-4816-4D69-9463-222037086E6F}"/>
              </a:ext>
            </a:extLst>
          </p:cNvPr>
          <p:cNvSpPr txBox="1"/>
          <p:nvPr/>
        </p:nvSpPr>
        <p:spPr>
          <a:xfrm>
            <a:off x="3511824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D1F531-F312-4E4E-8AB8-F14E01B1F74D}"/>
              </a:ext>
            </a:extLst>
          </p:cNvPr>
          <p:cNvSpPr txBox="1"/>
          <p:nvPr/>
        </p:nvSpPr>
        <p:spPr>
          <a:xfrm>
            <a:off x="4876792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82DA6F-07AD-4D11-8CC2-24A3F283811C}"/>
              </a:ext>
            </a:extLst>
          </p:cNvPr>
          <p:cNvSpPr txBox="1"/>
          <p:nvPr/>
        </p:nvSpPr>
        <p:spPr>
          <a:xfrm>
            <a:off x="6182137" y="59370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A7714C-BCC2-4A9F-BBF1-2772A81FBE8F}"/>
              </a:ext>
            </a:extLst>
          </p:cNvPr>
          <p:cNvSpPr txBox="1"/>
          <p:nvPr/>
        </p:nvSpPr>
        <p:spPr>
          <a:xfrm>
            <a:off x="7600121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07A0A7-51B4-4186-AAB6-BD750F1AAACA}"/>
              </a:ext>
            </a:extLst>
          </p:cNvPr>
          <p:cNvSpPr txBox="1"/>
          <p:nvPr/>
        </p:nvSpPr>
        <p:spPr>
          <a:xfrm>
            <a:off x="9018105" y="5620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4F987D-2C7E-49C1-92EF-FDF5E2AE4704}"/>
              </a:ext>
            </a:extLst>
          </p:cNvPr>
          <p:cNvSpPr txBox="1"/>
          <p:nvPr/>
        </p:nvSpPr>
        <p:spPr>
          <a:xfrm>
            <a:off x="10383073" y="56231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8</a:t>
            </a:r>
          </a:p>
        </p:txBody>
      </p:sp>
      <p:pic>
        <p:nvPicPr>
          <p:cNvPr id="56" name="Picture 55" descr="Frog down.jpg">
            <a:extLst>
              <a:ext uri="{FF2B5EF4-FFF2-40B4-BE49-F238E27FC236}">
                <a16:creationId xmlns:a16="http://schemas.microsoft.com/office/drawing/2014/main" id="{53AB5697-0D5D-4D55-8D61-A109E6881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0" b="91702" l="5656" r="93439">
                        <a14:foregroundMark x1="42081" y1="5957" x2="42081" y2="19362"/>
                        <a14:foregroundMark x1="91855" y1="34255" x2="92534" y2="42128"/>
                        <a14:foregroundMark x1="93891" y1="71064" x2="91629" y2="67660"/>
                        <a14:foregroundMark x1="58371" y1="8723" x2="60407" y2="17234"/>
                        <a14:foregroundMark x1="7919" y1="34681" x2="7919" y2="42340"/>
                        <a14:foregroundMark x1="5882" y1="71064" x2="5882" y2="7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1126389"/>
            <a:ext cx="1219200" cy="972326"/>
          </a:xfrm>
          <a:prstGeom prst="rect">
            <a:avLst/>
          </a:prstGeom>
        </p:spPr>
      </p:pic>
      <p:pic>
        <p:nvPicPr>
          <p:cNvPr id="57" name="Picture 56" descr="Starfish.jpg">
            <a:extLst>
              <a:ext uri="{FF2B5EF4-FFF2-40B4-BE49-F238E27FC236}">
                <a16:creationId xmlns:a16="http://schemas.microsoft.com/office/drawing/2014/main" id="{0DA3FBBA-1BDA-42C8-9C3A-82D44E134C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2190332"/>
            <a:ext cx="1176800" cy="917667"/>
          </a:xfrm>
          <a:prstGeom prst="rect">
            <a:avLst/>
          </a:prstGeom>
        </p:spPr>
      </p:pic>
      <p:pic>
        <p:nvPicPr>
          <p:cNvPr id="6146" name="Picture 2" descr="Image result for viking head cartoon">
            <a:extLst>
              <a:ext uri="{FF2B5EF4-FFF2-40B4-BE49-F238E27FC236}">
                <a16:creationId xmlns:a16="http://schemas.microsoft.com/office/drawing/2014/main" id="{24BB5F2B-4F07-4195-B1C8-004DBC952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3" y="3165592"/>
            <a:ext cx="1233724" cy="10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GJ.jpg">
            <a:extLst>
              <a:ext uri="{FF2B5EF4-FFF2-40B4-BE49-F238E27FC236}">
                <a16:creationId xmlns:a16="http://schemas.microsoft.com/office/drawing/2014/main" id="{1C014DA8-7813-4717-AA09-D792B834CE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000" l="24000" r="97667">
                        <a14:foregroundMark x1="44000" y1="49667" x2="54000" y2="91667"/>
                        <a14:foregroundMark x1="34000" y1="87667" x2="34000" y2="87667"/>
                        <a14:foregroundMark x1="35333" y1="81333" x2="32667" y2="90000"/>
                        <a14:foregroundMark x1="32667" y1="10000" x2="40000" y2="39667"/>
                        <a14:foregroundMark x1="43000" y1="27667" x2="41000" y2="51333"/>
                        <a14:foregroundMark x1="48667" y1="36333" x2="54333" y2="10000"/>
                        <a14:foregroundMark x1="79333" y1="63000" x2="63333" y2="89667"/>
                        <a14:foregroundMark x1="79333" y1="67333" x2="94333" y2="91667"/>
                        <a14:foregroundMark x1="83333" y1="69667" x2="83333" y2="69667"/>
                        <a14:foregroundMark x1="76667" y1="72000" x2="76667" y2="72000"/>
                        <a14:foregroundMark x1="73333" y1="76333" x2="74333" y2="92333"/>
                        <a14:foregroundMark x1="83667" y1="80000" x2="83333" y2="93667"/>
                        <a14:foregroundMark x1="44000" y1="26667" x2="44000" y2="26667"/>
                        <a14:foregroundMark x1="42000" y1="25333" x2="39333" y2="33000"/>
                        <a14:foregroundMark x1="35667" y1="33000" x2="33333" y2="36000"/>
                        <a14:foregroundMark x1="35000" y1="11333" x2="40000" y2="35667"/>
                        <a14:foregroundMark x1="56333" y1="8667" x2="49667" y2="48333"/>
                        <a14:foregroundMark x1="49667" y1="49333" x2="56000" y2="86667"/>
                        <a14:foregroundMark x1="29667" y1="11667" x2="37333" y2="40333"/>
                        <a14:foregroundMark x1="37667" y1="42000" x2="30667" y2="85667"/>
                        <a14:foregroundMark x1="47333" y1="39333" x2="44000" y2="47333"/>
                        <a14:foregroundMark x1="52000" y1="8000" x2="46667" y2="33000"/>
                        <a14:foregroundMark x1="29667" y1="7000" x2="34667" y2="8000"/>
                        <a14:foregroundMark x1="29000" y1="8667" x2="36333" y2="10333"/>
                        <a14:foregroundMark x1="75667" y1="58333" x2="59333" y2="92667"/>
                        <a14:foregroundMark x1="78333" y1="58333" x2="86333" y2="64333"/>
                        <a14:foregroundMark x1="84333" y1="65333" x2="97667" y2="93333"/>
                        <a14:foregroundMark x1="68000" y1="90667" x2="81333" y2="74667"/>
                        <a14:foregroundMark x1="90000" y1="89667" x2="75667" y2="73333"/>
                        <a14:foregroundMark x1="70667" y1="82667" x2="64667" y2="93000"/>
                        <a14:foregroundMark x1="67667" y1="92667" x2="91000" y2="92333"/>
                        <a14:foregroundMark x1="76667" y1="85333" x2="76667" y2="85333"/>
                        <a14:foregroundMark x1="79000" y1="81333" x2="79000" y2="94333"/>
                        <a14:foregroundMark x1="75667" y1="65000" x2="71333" y2="73000"/>
                        <a14:foregroundMark x1="93667" y1="87333" x2="95667" y2="94333"/>
                        <a14:foregroundMark x1="92000" y1="91667" x2="90333" y2="95000"/>
                        <a14:foregroundMark x1="94000" y1="94333" x2="57000" y2="94333"/>
                        <a14:foregroundMark x1="43333" y1="60000" x2="52333" y2="92667"/>
                        <a14:foregroundMark x1="43000" y1="66333" x2="34667" y2="92333"/>
                        <a14:foregroundMark x1="30333" y1="87333" x2="34333" y2="92667"/>
                        <a14:foregroundMark x1="32000" y1="12000" x2="33667" y2="24000"/>
                        <a14:foregroundMark x1="51000" y1="20667" x2="48000" y2="34333"/>
                        <a14:foregroundMark x1="54000" y1="85667" x2="57000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49" t="4487"/>
          <a:stretch/>
        </p:blipFill>
        <p:spPr>
          <a:xfrm>
            <a:off x="854758" y="4247171"/>
            <a:ext cx="874645" cy="1120562"/>
          </a:xfrm>
          <a:prstGeom prst="rect">
            <a:avLst/>
          </a:prstGeom>
        </p:spPr>
      </p:pic>
      <p:pic>
        <p:nvPicPr>
          <p:cNvPr id="1026" name="Picture 2" descr="Image result for go noodle">
            <a:extLst>
              <a:ext uri="{FF2B5EF4-FFF2-40B4-BE49-F238E27FC236}">
                <a16:creationId xmlns:a16="http://schemas.microsoft.com/office/drawing/2014/main" id="{64FC6853-F82F-4B10-8B1B-63F659148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5" y="5685739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1F95DBF3-5964-4DDD-B301-F8F01A173D12}"/>
              </a:ext>
            </a:extLst>
          </p:cNvPr>
          <p:cNvSpPr txBox="1"/>
          <p:nvPr/>
        </p:nvSpPr>
        <p:spPr>
          <a:xfrm>
            <a:off x="1093849" y="51704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P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4514723C-739E-4FCF-865C-DBC0893D16D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4893" y="1112605"/>
            <a:ext cx="986110" cy="986110"/>
          </a:xfrm>
          <a:prstGeom prst="rect">
            <a:avLst/>
          </a:prstGeom>
        </p:spPr>
      </p:pic>
      <p:pic>
        <p:nvPicPr>
          <p:cNvPr id="61" name="Picture 60" descr="Leg-held jump.jpg">
            <a:extLst>
              <a:ext uri="{FF2B5EF4-FFF2-40B4-BE49-F238E27FC236}">
                <a16:creationId xmlns:a16="http://schemas.microsoft.com/office/drawing/2014/main" id="{4FAFA4E2-28CD-46EC-875C-FA1C4C2E40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07" b="96833" l="4713" r="86680">
                        <a14:foregroundMark x1="43852" y1="17195" x2="48156" y2="17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61" y="2144224"/>
            <a:ext cx="988212" cy="1093136"/>
          </a:xfrm>
          <a:prstGeom prst="rect">
            <a:avLst/>
          </a:prstGeom>
        </p:spPr>
      </p:pic>
      <p:pic>
        <p:nvPicPr>
          <p:cNvPr id="4098" name="Picture 2" descr="Image result for cartoon kid doing a lunge">
            <a:extLst>
              <a:ext uri="{FF2B5EF4-FFF2-40B4-BE49-F238E27FC236}">
                <a16:creationId xmlns:a16="http://schemas.microsoft.com/office/drawing/2014/main" id="{53043F62-F252-4168-AF53-0BC602C3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328" y="3216862"/>
            <a:ext cx="941231" cy="121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Image result for cartoon doing leg swings">
            <a:extLst>
              <a:ext uri="{FF2B5EF4-FFF2-40B4-BE49-F238E27FC236}">
                <a16:creationId xmlns:a16="http://schemas.microsoft.com/office/drawing/2014/main" id="{099B4F49-4A46-4D73-B820-F9A6BB6E5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5" t="11362" r="2789" b="18759"/>
          <a:stretch/>
        </p:blipFill>
        <p:spPr bwMode="auto">
          <a:xfrm>
            <a:off x="2313022" y="4329187"/>
            <a:ext cx="894000" cy="110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Image result for go noodle">
            <a:extLst>
              <a:ext uri="{FF2B5EF4-FFF2-40B4-BE49-F238E27FC236}">
                <a16:creationId xmlns:a16="http://schemas.microsoft.com/office/drawing/2014/main" id="{2AF36D49-5413-4494-8459-F046880A2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437" y="5708236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22F1A5C-AD94-4545-988E-0F5EE86D3E88}"/>
              </a:ext>
            </a:extLst>
          </p:cNvPr>
          <p:cNvSpPr txBox="1"/>
          <p:nvPr/>
        </p:nvSpPr>
        <p:spPr>
          <a:xfrm>
            <a:off x="2479255" y="42112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H</a:t>
            </a:r>
          </a:p>
        </p:txBody>
      </p:sp>
      <p:pic>
        <p:nvPicPr>
          <p:cNvPr id="65" name="Picture 64" descr="Pig kick.jpg">
            <a:extLst>
              <a:ext uri="{FF2B5EF4-FFF2-40B4-BE49-F238E27FC236}">
                <a16:creationId xmlns:a16="http://schemas.microsoft.com/office/drawing/2014/main" id="{D0223E86-711E-4940-85E5-10551E0A6FF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8327" r="36377" b="12685"/>
          <a:stretch/>
        </p:blipFill>
        <p:spPr>
          <a:xfrm>
            <a:off x="3685796" y="1048259"/>
            <a:ext cx="681049" cy="1102804"/>
          </a:xfrm>
          <a:prstGeom prst="rect">
            <a:avLst/>
          </a:prstGeom>
        </p:spPr>
      </p:pic>
      <p:pic>
        <p:nvPicPr>
          <p:cNvPr id="2050" name="Picture 2" descr="Image result for cartoon soldier marching with knees up">
            <a:extLst>
              <a:ext uri="{FF2B5EF4-FFF2-40B4-BE49-F238E27FC236}">
                <a16:creationId xmlns:a16="http://schemas.microsoft.com/office/drawing/2014/main" id="{DDAB9A9B-68BB-4B70-BDE4-61BB3EA82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667" y="1930447"/>
            <a:ext cx="1282574" cy="152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66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9A6E2-F8C1-4DDA-BF01-E3C1FC2785EB}"/>
              </a:ext>
            </a:extLst>
          </p:cNvPr>
          <p:cNvSpPr txBox="1">
            <a:spLocks/>
          </p:cNvSpPr>
          <p:nvPr/>
        </p:nvSpPr>
        <p:spPr>
          <a:xfrm>
            <a:off x="513011" y="543339"/>
            <a:ext cx="6709424" cy="796355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Marching on the spot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3145B8-E600-4D17-901C-FA86FB4AE651}"/>
              </a:ext>
            </a:extLst>
          </p:cNvPr>
          <p:cNvSpPr/>
          <p:nvPr/>
        </p:nvSpPr>
        <p:spPr>
          <a:xfrm>
            <a:off x="7222435" y="1524000"/>
            <a:ext cx="4514178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cap="none" spc="0" dirty="0">
                <a:ln w="0"/>
                <a:latin typeface="Franklin Gothic Medium" panose="020B0603020102020204" pitchFamily="34" charset="0"/>
                <a:cs typeface="Segoe UI" panose="020B0502040204020203" pitchFamily="34" charset="0"/>
              </a:rPr>
              <a:t>Let’s all pretend that we are soldiers or in a marching band!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n w="0"/>
              <a:latin typeface="Franklin Gothic Medium" panose="020B0603020102020204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cap="none" spc="0" dirty="0">
                <a:ln w="0"/>
                <a:latin typeface="Franklin Gothic Medium" panose="020B0603020102020204" pitchFamily="34" charset="0"/>
                <a:cs typeface="Segoe UI" panose="020B0502040204020203" pitchFamily="34" charset="0"/>
              </a:rPr>
              <a:t>Bring one knee up towards the sky.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n w="0"/>
              <a:latin typeface="Franklin Gothic Medium" panose="020B0603020102020204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cap="none" spc="0" dirty="0">
                <a:ln w="0"/>
                <a:latin typeface="Franklin Gothic Medium" panose="020B0603020102020204" pitchFamily="34" charset="0"/>
                <a:cs typeface="Segoe UI" panose="020B0502040204020203" pitchFamily="34" charset="0"/>
              </a:rPr>
              <a:t>At the same time bend the opposite arm and raise it too.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n w="0"/>
              <a:latin typeface="Franklin Gothic Medium" panose="020B0603020102020204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cap="none" spc="0" dirty="0">
                <a:ln w="0"/>
                <a:latin typeface="Franklin Gothic Medium" panose="020B0603020102020204" pitchFamily="34" charset="0"/>
                <a:cs typeface="Segoe UI" panose="020B0502040204020203" pitchFamily="34" charset="0"/>
              </a:rPr>
              <a:t>Then bring them down and raise the opposite two.</a:t>
            </a:r>
          </a:p>
        </p:txBody>
      </p:sp>
      <p:pic>
        <p:nvPicPr>
          <p:cNvPr id="4" name="Picture 2" descr="Image result for cartoon soldier marching with knees up">
            <a:extLst>
              <a:ext uri="{FF2B5EF4-FFF2-40B4-BE49-F238E27FC236}">
                <a16:creationId xmlns:a16="http://schemas.microsoft.com/office/drawing/2014/main" id="{59020592-D3BE-4FF3-B05B-BB1DC7E5AC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8" t="10970" r="24069" b="12556"/>
          <a:stretch/>
        </p:blipFill>
        <p:spPr bwMode="auto">
          <a:xfrm>
            <a:off x="675861" y="1233677"/>
            <a:ext cx="3074505" cy="536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llout: Line 5">
            <a:extLst>
              <a:ext uri="{FF2B5EF4-FFF2-40B4-BE49-F238E27FC236}">
                <a16:creationId xmlns:a16="http://schemas.microsoft.com/office/drawing/2014/main" id="{CEBF5F90-E6DD-470D-86FA-FA4D1EAE0BE5}"/>
              </a:ext>
            </a:extLst>
          </p:cNvPr>
          <p:cNvSpPr/>
          <p:nvPr/>
        </p:nvSpPr>
        <p:spPr>
          <a:xfrm>
            <a:off x="5731566" y="1617990"/>
            <a:ext cx="5420139" cy="4073818"/>
          </a:xfrm>
          <a:prstGeom prst="borderCallout1">
            <a:avLst>
              <a:gd name="adj1" fmla="val 51319"/>
              <a:gd name="adj2" fmla="val 207"/>
              <a:gd name="adj3" fmla="val 27155"/>
              <a:gd name="adj4" fmla="val -53595"/>
            </a:avLst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accent4">
                    <a:lumMod val="75000"/>
                  </a:schemeClr>
                </a:solidFill>
              </a:rPr>
              <a:t>Try and march as quietly as possible.</a:t>
            </a:r>
          </a:p>
          <a:p>
            <a:pPr algn="ctr"/>
            <a:endParaRPr lang="en-GB" sz="2800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n-GB" sz="2800" dirty="0">
                <a:solidFill>
                  <a:schemeClr val="accent4">
                    <a:lumMod val="75000"/>
                  </a:schemeClr>
                </a:solidFill>
              </a:rPr>
              <a:t>Try and march as loudly as possible.</a:t>
            </a:r>
          </a:p>
          <a:p>
            <a:pPr algn="ctr"/>
            <a:endParaRPr lang="en-GB" sz="2800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n-GB" sz="2800" dirty="0">
                <a:solidFill>
                  <a:schemeClr val="accent4">
                    <a:lumMod val="75000"/>
                  </a:schemeClr>
                </a:solidFill>
              </a:rPr>
              <a:t>Which one should you do when you run on the spot? </a:t>
            </a:r>
          </a:p>
          <a:p>
            <a:pPr algn="ctr"/>
            <a:r>
              <a:rPr lang="en-GB" sz="2800" dirty="0">
                <a:solidFill>
                  <a:schemeClr val="accent4">
                    <a:lumMod val="75000"/>
                  </a:schemeClr>
                </a:solidFill>
              </a:rPr>
              <a:t>Try both and see!</a:t>
            </a:r>
          </a:p>
        </p:txBody>
      </p:sp>
    </p:spTree>
    <p:extLst>
      <p:ext uri="{BB962C8B-B14F-4D97-AF65-F5344CB8AC3E}">
        <p14:creationId xmlns:p14="http://schemas.microsoft.com/office/powerpoint/2010/main" val="120535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0DDD3DF-FE2E-4081-8AB2-F2E5D672A21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9252" y="1055278"/>
            <a:ext cx="1126435" cy="985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BA7B37-B28B-4B6A-9661-DD2F1C83D1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1055277"/>
            <a:ext cx="1126435" cy="985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8B4813-BD86-42F5-B320-C764F4EB0EE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6" y="1055279"/>
            <a:ext cx="1126435" cy="985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57DF0D-0207-4836-BBCE-78F528A7C0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1055276"/>
            <a:ext cx="1126435" cy="985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80D2D4-A14B-4205-87FA-B728FC7125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30" y="1055098"/>
            <a:ext cx="1126435" cy="985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E661DE-759A-491D-BEBA-3F7F9CED7E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0844" y="5413865"/>
            <a:ext cx="1126435" cy="9851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191F8F-CC70-4281-A513-F3A1CFC97C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5413865"/>
            <a:ext cx="1126435" cy="9851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A4D63A-5D45-4FC2-BCA5-87A1375D81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6" y="5413865"/>
            <a:ext cx="1126435" cy="985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516845-8104-40F0-8834-18335A10A0C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799" y="5413867"/>
            <a:ext cx="1126435" cy="9851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B9E2D9-55F1-459F-B17E-E4A828DEA5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1" y="5413869"/>
            <a:ext cx="1126435" cy="9851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A16E60-895B-4810-B82D-82C6FD7C71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4324924"/>
            <a:ext cx="1126435" cy="985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E985E6F-F99D-4673-947F-5DEF76CB24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3235977"/>
            <a:ext cx="1126435" cy="9851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CB43E7-439F-4E19-8BDA-61147F6A4A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29" y="2144226"/>
            <a:ext cx="1126435" cy="9851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6EF8A78-1B0D-4628-9FD3-55786A03B5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2144225"/>
            <a:ext cx="1126435" cy="9851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05916B-5705-4440-93CB-AFD3308B22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4322121"/>
            <a:ext cx="1126435" cy="9851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A57A764-E0FE-44E8-87F1-F51BE1C2C3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3233173"/>
            <a:ext cx="1126435" cy="9851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655555-830A-4ACC-B3B3-E0B90A6881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2144225"/>
            <a:ext cx="1126435" cy="9851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6E1F3E-2E2A-4063-B21C-9E73632FB8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2" y="4322123"/>
            <a:ext cx="1126435" cy="9851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822857-988A-41F7-95DE-839F3419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3233174"/>
            <a:ext cx="1126435" cy="9851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5ECB3F8-BA71-43DB-B7E0-1343AAD0DD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2144225"/>
            <a:ext cx="1126435" cy="9851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83799C-0357-4DD2-8E82-72A5A0F739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3" y="5413864"/>
            <a:ext cx="1126435" cy="985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0B66142-D9CC-44A2-8ECA-8018F2F8B25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799" y="3233173"/>
            <a:ext cx="1126435" cy="9851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15FEA32-4563-4740-8C1D-3EC8D1F5957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4318647"/>
            <a:ext cx="1126435" cy="9851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94AE98E-FFC5-4383-8CE9-E969512B960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3239442"/>
            <a:ext cx="1126435" cy="9851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D783783-FF74-4B25-9BF8-247153D247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5" y="2144224"/>
            <a:ext cx="1126435" cy="9851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FA3A498-1904-438D-9DD1-F7401003F7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4341642"/>
            <a:ext cx="1126435" cy="9851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9271673-C042-436C-A3FE-97FCDA97D6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3233173"/>
            <a:ext cx="1126435" cy="9851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62D1256-E314-4AE4-B497-A4362DF9A2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1085" y="4318647"/>
            <a:ext cx="1126435" cy="9851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D178CCD-0D25-4BA5-A514-976151A20923}"/>
              </a:ext>
            </a:extLst>
          </p:cNvPr>
          <p:cNvSpPr txBox="1"/>
          <p:nvPr/>
        </p:nvSpPr>
        <p:spPr>
          <a:xfrm>
            <a:off x="755372" y="56203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8735A0-4E28-4501-8257-1098FAF0AFBA}"/>
              </a:ext>
            </a:extLst>
          </p:cNvPr>
          <p:cNvSpPr txBox="1"/>
          <p:nvPr/>
        </p:nvSpPr>
        <p:spPr>
          <a:xfrm>
            <a:off x="2120344" y="57782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D3CBE0-4816-4D69-9463-222037086E6F}"/>
              </a:ext>
            </a:extLst>
          </p:cNvPr>
          <p:cNvSpPr txBox="1"/>
          <p:nvPr/>
        </p:nvSpPr>
        <p:spPr>
          <a:xfrm>
            <a:off x="3511824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D1F531-F312-4E4E-8AB8-F14E01B1F74D}"/>
              </a:ext>
            </a:extLst>
          </p:cNvPr>
          <p:cNvSpPr txBox="1"/>
          <p:nvPr/>
        </p:nvSpPr>
        <p:spPr>
          <a:xfrm>
            <a:off x="4876792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82DA6F-07AD-4D11-8CC2-24A3F283811C}"/>
              </a:ext>
            </a:extLst>
          </p:cNvPr>
          <p:cNvSpPr txBox="1"/>
          <p:nvPr/>
        </p:nvSpPr>
        <p:spPr>
          <a:xfrm>
            <a:off x="6182137" y="59370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A7714C-BCC2-4A9F-BBF1-2772A81FBE8F}"/>
              </a:ext>
            </a:extLst>
          </p:cNvPr>
          <p:cNvSpPr txBox="1"/>
          <p:nvPr/>
        </p:nvSpPr>
        <p:spPr>
          <a:xfrm>
            <a:off x="7600121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07A0A7-51B4-4186-AAB6-BD750F1AAACA}"/>
              </a:ext>
            </a:extLst>
          </p:cNvPr>
          <p:cNvSpPr txBox="1"/>
          <p:nvPr/>
        </p:nvSpPr>
        <p:spPr>
          <a:xfrm>
            <a:off x="9018105" y="5620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4F987D-2C7E-49C1-92EF-FDF5E2AE4704}"/>
              </a:ext>
            </a:extLst>
          </p:cNvPr>
          <p:cNvSpPr txBox="1"/>
          <p:nvPr/>
        </p:nvSpPr>
        <p:spPr>
          <a:xfrm>
            <a:off x="10383073" y="56231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8</a:t>
            </a:r>
          </a:p>
        </p:txBody>
      </p:sp>
      <p:pic>
        <p:nvPicPr>
          <p:cNvPr id="56" name="Picture 55" descr="Frog down.jpg">
            <a:extLst>
              <a:ext uri="{FF2B5EF4-FFF2-40B4-BE49-F238E27FC236}">
                <a16:creationId xmlns:a16="http://schemas.microsoft.com/office/drawing/2014/main" id="{53AB5697-0D5D-4D55-8D61-A109E6881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0" b="91702" l="5656" r="93439">
                        <a14:foregroundMark x1="42081" y1="5957" x2="42081" y2="19362"/>
                        <a14:foregroundMark x1="91855" y1="34255" x2="92534" y2="42128"/>
                        <a14:foregroundMark x1="93891" y1="71064" x2="91629" y2="67660"/>
                        <a14:foregroundMark x1="58371" y1="8723" x2="60407" y2="17234"/>
                        <a14:foregroundMark x1="7919" y1="34681" x2="7919" y2="42340"/>
                        <a14:foregroundMark x1="5882" y1="71064" x2="5882" y2="7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1126389"/>
            <a:ext cx="1219200" cy="972326"/>
          </a:xfrm>
          <a:prstGeom prst="rect">
            <a:avLst/>
          </a:prstGeom>
        </p:spPr>
      </p:pic>
      <p:pic>
        <p:nvPicPr>
          <p:cNvPr id="57" name="Picture 56" descr="Starfish.jpg">
            <a:extLst>
              <a:ext uri="{FF2B5EF4-FFF2-40B4-BE49-F238E27FC236}">
                <a16:creationId xmlns:a16="http://schemas.microsoft.com/office/drawing/2014/main" id="{0DA3FBBA-1BDA-42C8-9C3A-82D44E134C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2190332"/>
            <a:ext cx="1176800" cy="917667"/>
          </a:xfrm>
          <a:prstGeom prst="rect">
            <a:avLst/>
          </a:prstGeom>
        </p:spPr>
      </p:pic>
      <p:pic>
        <p:nvPicPr>
          <p:cNvPr id="6146" name="Picture 2" descr="Image result for viking head cartoon">
            <a:extLst>
              <a:ext uri="{FF2B5EF4-FFF2-40B4-BE49-F238E27FC236}">
                <a16:creationId xmlns:a16="http://schemas.microsoft.com/office/drawing/2014/main" id="{24BB5F2B-4F07-4195-B1C8-004DBC952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3" y="3165592"/>
            <a:ext cx="1233724" cy="10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GJ.jpg">
            <a:extLst>
              <a:ext uri="{FF2B5EF4-FFF2-40B4-BE49-F238E27FC236}">
                <a16:creationId xmlns:a16="http://schemas.microsoft.com/office/drawing/2014/main" id="{1C014DA8-7813-4717-AA09-D792B834CE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000" l="24000" r="97667">
                        <a14:foregroundMark x1="44000" y1="49667" x2="54000" y2="91667"/>
                        <a14:foregroundMark x1="34000" y1="87667" x2="34000" y2="87667"/>
                        <a14:foregroundMark x1="35333" y1="81333" x2="32667" y2="90000"/>
                        <a14:foregroundMark x1="32667" y1="10000" x2="40000" y2="39667"/>
                        <a14:foregroundMark x1="43000" y1="27667" x2="41000" y2="51333"/>
                        <a14:foregroundMark x1="48667" y1="36333" x2="54333" y2="10000"/>
                        <a14:foregroundMark x1="79333" y1="63000" x2="63333" y2="89667"/>
                        <a14:foregroundMark x1="79333" y1="67333" x2="94333" y2="91667"/>
                        <a14:foregroundMark x1="83333" y1="69667" x2="83333" y2="69667"/>
                        <a14:foregroundMark x1="76667" y1="72000" x2="76667" y2="72000"/>
                        <a14:foregroundMark x1="73333" y1="76333" x2="74333" y2="92333"/>
                        <a14:foregroundMark x1="83667" y1="80000" x2="83333" y2="93667"/>
                        <a14:foregroundMark x1="44000" y1="26667" x2="44000" y2="26667"/>
                        <a14:foregroundMark x1="42000" y1="25333" x2="39333" y2="33000"/>
                        <a14:foregroundMark x1="35667" y1="33000" x2="33333" y2="36000"/>
                        <a14:foregroundMark x1="35000" y1="11333" x2="40000" y2="35667"/>
                        <a14:foregroundMark x1="56333" y1="8667" x2="49667" y2="48333"/>
                        <a14:foregroundMark x1="49667" y1="49333" x2="56000" y2="86667"/>
                        <a14:foregroundMark x1="29667" y1="11667" x2="37333" y2="40333"/>
                        <a14:foregroundMark x1="37667" y1="42000" x2="30667" y2="85667"/>
                        <a14:foregroundMark x1="47333" y1="39333" x2="44000" y2="47333"/>
                        <a14:foregroundMark x1="52000" y1="8000" x2="46667" y2="33000"/>
                        <a14:foregroundMark x1="29667" y1="7000" x2="34667" y2="8000"/>
                        <a14:foregroundMark x1="29000" y1="8667" x2="36333" y2="10333"/>
                        <a14:foregroundMark x1="75667" y1="58333" x2="59333" y2="92667"/>
                        <a14:foregroundMark x1="78333" y1="58333" x2="86333" y2="64333"/>
                        <a14:foregroundMark x1="84333" y1="65333" x2="97667" y2="93333"/>
                        <a14:foregroundMark x1="68000" y1="90667" x2="81333" y2="74667"/>
                        <a14:foregroundMark x1="90000" y1="89667" x2="75667" y2="73333"/>
                        <a14:foregroundMark x1="70667" y1="82667" x2="64667" y2="93000"/>
                        <a14:foregroundMark x1="67667" y1="92667" x2="91000" y2="92333"/>
                        <a14:foregroundMark x1="76667" y1="85333" x2="76667" y2="85333"/>
                        <a14:foregroundMark x1="79000" y1="81333" x2="79000" y2="94333"/>
                        <a14:foregroundMark x1="75667" y1="65000" x2="71333" y2="73000"/>
                        <a14:foregroundMark x1="93667" y1="87333" x2="95667" y2="94333"/>
                        <a14:foregroundMark x1="92000" y1="91667" x2="90333" y2="95000"/>
                        <a14:foregroundMark x1="94000" y1="94333" x2="57000" y2="94333"/>
                        <a14:foregroundMark x1="43333" y1="60000" x2="52333" y2="92667"/>
                        <a14:foregroundMark x1="43000" y1="66333" x2="34667" y2="92333"/>
                        <a14:foregroundMark x1="30333" y1="87333" x2="34333" y2="92667"/>
                        <a14:foregroundMark x1="32000" y1="12000" x2="33667" y2="24000"/>
                        <a14:foregroundMark x1="51000" y1="20667" x2="48000" y2="34333"/>
                        <a14:foregroundMark x1="54000" y1="85667" x2="57000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49" t="4487"/>
          <a:stretch/>
        </p:blipFill>
        <p:spPr>
          <a:xfrm>
            <a:off x="854758" y="4247171"/>
            <a:ext cx="874645" cy="1120562"/>
          </a:xfrm>
          <a:prstGeom prst="rect">
            <a:avLst/>
          </a:prstGeom>
        </p:spPr>
      </p:pic>
      <p:pic>
        <p:nvPicPr>
          <p:cNvPr id="1026" name="Picture 2" descr="Image result for go noodle">
            <a:extLst>
              <a:ext uri="{FF2B5EF4-FFF2-40B4-BE49-F238E27FC236}">
                <a16:creationId xmlns:a16="http://schemas.microsoft.com/office/drawing/2014/main" id="{64FC6853-F82F-4B10-8B1B-63F659148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5" y="5685739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1F95DBF3-5964-4DDD-B301-F8F01A173D12}"/>
              </a:ext>
            </a:extLst>
          </p:cNvPr>
          <p:cNvSpPr txBox="1"/>
          <p:nvPr/>
        </p:nvSpPr>
        <p:spPr>
          <a:xfrm>
            <a:off x="1093849" y="51704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P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4514723C-739E-4FCF-865C-DBC0893D16D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4893" y="1112605"/>
            <a:ext cx="986110" cy="986110"/>
          </a:xfrm>
          <a:prstGeom prst="rect">
            <a:avLst/>
          </a:prstGeom>
        </p:spPr>
      </p:pic>
      <p:pic>
        <p:nvPicPr>
          <p:cNvPr id="61" name="Picture 60" descr="Leg-held jump.jpg">
            <a:extLst>
              <a:ext uri="{FF2B5EF4-FFF2-40B4-BE49-F238E27FC236}">
                <a16:creationId xmlns:a16="http://schemas.microsoft.com/office/drawing/2014/main" id="{4FAFA4E2-28CD-46EC-875C-FA1C4C2E40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07" b="96833" l="4713" r="86680">
                        <a14:foregroundMark x1="43852" y1="17195" x2="48156" y2="17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61" y="2144224"/>
            <a:ext cx="988212" cy="1093136"/>
          </a:xfrm>
          <a:prstGeom prst="rect">
            <a:avLst/>
          </a:prstGeom>
        </p:spPr>
      </p:pic>
      <p:pic>
        <p:nvPicPr>
          <p:cNvPr id="4098" name="Picture 2" descr="Image result for cartoon kid doing a lunge">
            <a:extLst>
              <a:ext uri="{FF2B5EF4-FFF2-40B4-BE49-F238E27FC236}">
                <a16:creationId xmlns:a16="http://schemas.microsoft.com/office/drawing/2014/main" id="{53043F62-F252-4168-AF53-0BC602C3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328" y="3216862"/>
            <a:ext cx="941231" cy="121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Image result for cartoon doing leg swings">
            <a:extLst>
              <a:ext uri="{FF2B5EF4-FFF2-40B4-BE49-F238E27FC236}">
                <a16:creationId xmlns:a16="http://schemas.microsoft.com/office/drawing/2014/main" id="{099B4F49-4A46-4D73-B820-F9A6BB6E5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5" t="11362" r="2789" b="18759"/>
          <a:stretch/>
        </p:blipFill>
        <p:spPr bwMode="auto">
          <a:xfrm>
            <a:off x="2313022" y="4329187"/>
            <a:ext cx="894000" cy="110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Image result for go noodle">
            <a:extLst>
              <a:ext uri="{FF2B5EF4-FFF2-40B4-BE49-F238E27FC236}">
                <a16:creationId xmlns:a16="http://schemas.microsoft.com/office/drawing/2014/main" id="{2AF36D49-5413-4494-8459-F046880A2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437" y="5708236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22F1A5C-AD94-4545-988E-0F5EE86D3E88}"/>
              </a:ext>
            </a:extLst>
          </p:cNvPr>
          <p:cNvSpPr txBox="1"/>
          <p:nvPr/>
        </p:nvSpPr>
        <p:spPr>
          <a:xfrm>
            <a:off x="2479255" y="42112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H</a:t>
            </a:r>
          </a:p>
        </p:txBody>
      </p:sp>
      <p:pic>
        <p:nvPicPr>
          <p:cNvPr id="65" name="Picture 64" descr="Pig kick.jpg">
            <a:extLst>
              <a:ext uri="{FF2B5EF4-FFF2-40B4-BE49-F238E27FC236}">
                <a16:creationId xmlns:a16="http://schemas.microsoft.com/office/drawing/2014/main" id="{D0223E86-711E-4940-85E5-10551E0A6FF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8327" r="36377" b="12685"/>
          <a:stretch/>
        </p:blipFill>
        <p:spPr>
          <a:xfrm>
            <a:off x="3685796" y="1048259"/>
            <a:ext cx="681049" cy="1102804"/>
          </a:xfrm>
          <a:prstGeom prst="rect">
            <a:avLst/>
          </a:prstGeom>
        </p:spPr>
      </p:pic>
      <p:pic>
        <p:nvPicPr>
          <p:cNvPr id="2050" name="Picture 2" descr="Image result for cartoon soldier marching with knees up">
            <a:extLst>
              <a:ext uri="{FF2B5EF4-FFF2-40B4-BE49-F238E27FC236}">
                <a16:creationId xmlns:a16="http://schemas.microsoft.com/office/drawing/2014/main" id="{DDAB9A9B-68BB-4B70-BDE4-61BB3EA82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667" y="1942293"/>
            <a:ext cx="1282574" cy="152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Side lunge.jpg">
            <a:extLst>
              <a:ext uri="{FF2B5EF4-FFF2-40B4-BE49-F238E27FC236}">
                <a16:creationId xmlns:a16="http://schemas.microsoft.com/office/drawing/2014/main" id="{73629E48-832C-41AE-90E8-F2FA057B339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r="21040"/>
          <a:stretch/>
        </p:blipFill>
        <p:spPr>
          <a:xfrm>
            <a:off x="3581829" y="3273402"/>
            <a:ext cx="867479" cy="99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9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CF0B9-4A10-40C0-8F66-0E58A3970A68}"/>
              </a:ext>
            </a:extLst>
          </p:cNvPr>
          <p:cNvSpPr txBox="1">
            <a:spLocks/>
          </p:cNvSpPr>
          <p:nvPr/>
        </p:nvSpPr>
        <p:spPr>
          <a:xfrm>
            <a:off x="331305" y="239653"/>
            <a:ext cx="8401878" cy="999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Side lunges</a:t>
            </a:r>
            <a:endParaRPr lang="en-US" sz="4800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6817CC-79DA-443B-9084-4997BD53DD51}"/>
              </a:ext>
            </a:extLst>
          </p:cNvPr>
          <p:cNvSpPr txBox="1"/>
          <p:nvPr/>
        </p:nvSpPr>
        <p:spPr>
          <a:xfrm>
            <a:off x="5314121" y="1155319"/>
            <a:ext cx="65465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Stand with your feet about as wide as your shoulders.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Hold your arms out in front of you.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Take a big step out to the side.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Lower your body by bending your knees.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Keep your back straight and head looking forward.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Move back up to the middle then do the same on the other side.</a:t>
            </a:r>
          </a:p>
        </p:txBody>
      </p:sp>
      <p:pic>
        <p:nvPicPr>
          <p:cNvPr id="10" name="Picture 9" descr="Side lunge.jpg">
            <a:extLst>
              <a:ext uri="{FF2B5EF4-FFF2-40B4-BE49-F238E27FC236}">
                <a16:creationId xmlns:a16="http://schemas.microsoft.com/office/drawing/2014/main" id="{5356029E-E433-4871-ACB1-A98B41E9C8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r="21040"/>
          <a:stretch/>
        </p:blipFill>
        <p:spPr>
          <a:xfrm>
            <a:off x="331305" y="1356224"/>
            <a:ext cx="4710527" cy="4861168"/>
          </a:xfrm>
          <a:prstGeom prst="rect">
            <a:avLst/>
          </a:prstGeom>
        </p:spPr>
      </p:pic>
      <p:sp>
        <p:nvSpPr>
          <p:cNvPr id="4" name="Scroll: Vertical 3">
            <a:extLst>
              <a:ext uri="{FF2B5EF4-FFF2-40B4-BE49-F238E27FC236}">
                <a16:creationId xmlns:a16="http://schemas.microsoft.com/office/drawing/2014/main" id="{5A1C9366-9ACF-445D-826C-64EEB55429A0}"/>
              </a:ext>
            </a:extLst>
          </p:cNvPr>
          <p:cNvSpPr/>
          <p:nvPr/>
        </p:nvSpPr>
        <p:spPr>
          <a:xfrm>
            <a:off x="79513" y="1020417"/>
            <a:ext cx="5486400" cy="5397881"/>
          </a:xfrm>
          <a:prstGeom prst="verticalScrol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I hope you guys feel loose because we’re going to wiggly those hips and do the floss dance! 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/>
              <a:t>Teach your friend if they don’t know how!</a:t>
            </a:r>
          </a:p>
        </p:txBody>
      </p:sp>
      <p:pic>
        <p:nvPicPr>
          <p:cNvPr id="4098" name="Picture 2" descr="happy dance GIF by ING-DiBa Austria">
            <a:extLst>
              <a:ext uri="{FF2B5EF4-FFF2-40B4-BE49-F238E27FC236}">
                <a16:creationId xmlns:a16="http://schemas.microsoft.com/office/drawing/2014/main" id="{C2CDD2D0-45CD-4BCB-A6CA-2B54BF85F5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832" y="2017230"/>
            <a:ext cx="6791739" cy="382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3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0DDD3DF-FE2E-4081-8AB2-F2E5D672A21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9252" y="1055278"/>
            <a:ext cx="1126435" cy="985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BA7B37-B28B-4B6A-9661-DD2F1C83D1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1055277"/>
            <a:ext cx="1126435" cy="985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8B4813-BD86-42F5-B320-C764F4EB0EE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6" y="1055279"/>
            <a:ext cx="1126435" cy="985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57DF0D-0207-4836-BBCE-78F528A7C0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1055276"/>
            <a:ext cx="1126435" cy="985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80D2D4-A14B-4205-87FA-B728FC7125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30" y="1055098"/>
            <a:ext cx="1126435" cy="985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E661DE-759A-491D-BEBA-3F7F9CED7E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0844" y="5413865"/>
            <a:ext cx="1126435" cy="9851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191F8F-CC70-4281-A513-F3A1CFC97C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5413865"/>
            <a:ext cx="1126435" cy="9851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A4D63A-5D45-4FC2-BCA5-87A1375D81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6" y="5413865"/>
            <a:ext cx="1126435" cy="985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516845-8104-40F0-8834-18335A10A0C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799" y="5413867"/>
            <a:ext cx="1126435" cy="9851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B9E2D9-55F1-459F-B17E-E4A828DEA5D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1" y="5413869"/>
            <a:ext cx="1126435" cy="9851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A16E60-895B-4810-B82D-82C6FD7C71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4324924"/>
            <a:ext cx="1126435" cy="985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E985E6F-F99D-4673-947F-5DEF76CB24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90313" y="3235977"/>
            <a:ext cx="1126435" cy="9851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CB43E7-439F-4E19-8BDA-61147F6A4A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3929" y="2144226"/>
            <a:ext cx="1126435" cy="9851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6EF8A78-1B0D-4628-9FD3-55786A03B5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5935" y="2144225"/>
            <a:ext cx="1126435" cy="9851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05916B-5705-4440-93CB-AFD3308B22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4322121"/>
            <a:ext cx="1126435" cy="9851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A57A764-E0FE-44E8-87F1-F51BE1C2C3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3233173"/>
            <a:ext cx="1126435" cy="9851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655555-830A-4ACC-B3B3-E0B90A6881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7478" y="2144225"/>
            <a:ext cx="1126435" cy="9851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6E1F3E-2E2A-4063-B21C-9E73632FB8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2" y="4322123"/>
            <a:ext cx="1126435" cy="9851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E822857-988A-41F7-95DE-839F3419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3233174"/>
            <a:ext cx="1126435" cy="9851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5ECB3F8-BA71-43DB-B7E0-1343AAD0DD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5704" y="2144225"/>
            <a:ext cx="1126435" cy="9851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83799C-0357-4DD2-8E82-72A5A0F739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753" y="5413864"/>
            <a:ext cx="1126435" cy="9851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15FEA32-4563-4740-8C1D-3EC8D1F5957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4318647"/>
            <a:ext cx="1126435" cy="9851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94AE98E-FFC5-4383-8CE9-E969512B960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4" y="3239442"/>
            <a:ext cx="1126435" cy="9851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D783783-FF74-4B25-9BF8-247153D2470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025" y="2144224"/>
            <a:ext cx="1126435" cy="9851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FA3A498-1904-438D-9DD1-F7401003F7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4341642"/>
            <a:ext cx="1126435" cy="9851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9271673-C042-436C-A3FE-97FCDA97D6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5874" y="3233173"/>
            <a:ext cx="1126435" cy="9851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62D1256-E314-4AE4-B497-A4362DF9A2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1085" y="4318647"/>
            <a:ext cx="1126435" cy="9851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D178CCD-0D25-4BA5-A514-976151A20923}"/>
              </a:ext>
            </a:extLst>
          </p:cNvPr>
          <p:cNvSpPr txBox="1"/>
          <p:nvPr/>
        </p:nvSpPr>
        <p:spPr>
          <a:xfrm>
            <a:off x="755372" y="56203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8735A0-4E28-4501-8257-1098FAF0AFBA}"/>
              </a:ext>
            </a:extLst>
          </p:cNvPr>
          <p:cNvSpPr txBox="1"/>
          <p:nvPr/>
        </p:nvSpPr>
        <p:spPr>
          <a:xfrm>
            <a:off x="2120344" y="57782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D3CBE0-4816-4D69-9463-222037086E6F}"/>
              </a:ext>
            </a:extLst>
          </p:cNvPr>
          <p:cNvSpPr txBox="1"/>
          <p:nvPr/>
        </p:nvSpPr>
        <p:spPr>
          <a:xfrm>
            <a:off x="3511824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D1F531-F312-4E4E-8AB8-F14E01B1F74D}"/>
              </a:ext>
            </a:extLst>
          </p:cNvPr>
          <p:cNvSpPr txBox="1"/>
          <p:nvPr/>
        </p:nvSpPr>
        <p:spPr>
          <a:xfrm>
            <a:off x="4876792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C82DA6F-07AD-4D11-8CC2-24A3F283811C}"/>
              </a:ext>
            </a:extLst>
          </p:cNvPr>
          <p:cNvSpPr txBox="1"/>
          <p:nvPr/>
        </p:nvSpPr>
        <p:spPr>
          <a:xfrm>
            <a:off x="6182137" y="59370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A7714C-BCC2-4A9F-BBF1-2772A81FBE8F}"/>
              </a:ext>
            </a:extLst>
          </p:cNvPr>
          <p:cNvSpPr txBox="1"/>
          <p:nvPr/>
        </p:nvSpPr>
        <p:spPr>
          <a:xfrm>
            <a:off x="7600121" y="5934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07A0A7-51B4-4186-AAB6-BD750F1AAACA}"/>
              </a:ext>
            </a:extLst>
          </p:cNvPr>
          <p:cNvSpPr txBox="1"/>
          <p:nvPr/>
        </p:nvSpPr>
        <p:spPr>
          <a:xfrm>
            <a:off x="9018105" y="5620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4F987D-2C7E-49C1-92EF-FDF5E2AE4704}"/>
              </a:ext>
            </a:extLst>
          </p:cNvPr>
          <p:cNvSpPr txBox="1"/>
          <p:nvPr/>
        </p:nvSpPr>
        <p:spPr>
          <a:xfrm>
            <a:off x="10383073" y="56231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Week 8</a:t>
            </a:r>
          </a:p>
        </p:txBody>
      </p:sp>
      <p:pic>
        <p:nvPicPr>
          <p:cNvPr id="56" name="Picture 55" descr="Frog down.jpg">
            <a:extLst>
              <a:ext uri="{FF2B5EF4-FFF2-40B4-BE49-F238E27FC236}">
                <a16:creationId xmlns:a16="http://schemas.microsoft.com/office/drawing/2014/main" id="{53AB5697-0D5D-4D55-8D61-A109E6881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0" b="91702" l="5656" r="93439">
                        <a14:foregroundMark x1="42081" y1="5957" x2="42081" y2="19362"/>
                        <a14:foregroundMark x1="91855" y1="34255" x2="92534" y2="42128"/>
                        <a14:foregroundMark x1="93891" y1="71064" x2="91629" y2="67660"/>
                        <a14:foregroundMark x1="58371" y1="8723" x2="60407" y2="17234"/>
                        <a14:foregroundMark x1="7919" y1="34681" x2="7919" y2="42340"/>
                        <a14:foregroundMark x1="5882" y1="71064" x2="5882" y2="7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1126389"/>
            <a:ext cx="1219200" cy="972326"/>
          </a:xfrm>
          <a:prstGeom prst="rect">
            <a:avLst/>
          </a:prstGeom>
        </p:spPr>
      </p:pic>
      <p:pic>
        <p:nvPicPr>
          <p:cNvPr id="57" name="Picture 56" descr="Starfish.jpg">
            <a:extLst>
              <a:ext uri="{FF2B5EF4-FFF2-40B4-BE49-F238E27FC236}">
                <a16:creationId xmlns:a16="http://schemas.microsoft.com/office/drawing/2014/main" id="{0DA3FBBA-1BDA-42C8-9C3A-82D44E134CF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4" y="2190332"/>
            <a:ext cx="1176800" cy="917667"/>
          </a:xfrm>
          <a:prstGeom prst="rect">
            <a:avLst/>
          </a:prstGeom>
        </p:spPr>
      </p:pic>
      <p:pic>
        <p:nvPicPr>
          <p:cNvPr id="6146" name="Picture 2" descr="Image result for viking head cartoon">
            <a:extLst>
              <a:ext uri="{FF2B5EF4-FFF2-40B4-BE49-F238E27FC236}">
                <a16:creationId xmlns:a16="http://schemas.microsoft.com/office/drawing/2014/main" id="{24BB5F2B-4F07-4195-B1C8-004DBC952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3" y="3165592"/>
            <a:ext cx="1233724" cy="10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GJ.jpg">
            <a:extLst>
              <a:ext uri="{FF2B5EF4-FFF2-40B4-BE49-F238E27FC236}">
                <a16:creationId xmlns:a16="http://schemas.microsoft.com/office/drawing/2014/main" id="{1C014DA8-7813-4717-AA09-D792B834CE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000" l="24000" r="97667">
                        <a14:foregroundMark x1="44000" y1="49667" x2="54000" y2="91667"/>
                        <a14:foregroundMark x1="34000" y1="87667" x2="34000" y2="87667"/>
                        <a14:foregroundMark x1="35333" y1="81333" x2="32667" y2="90000"/>
                        <a14:foregroundMark x1="32667" y1="10000" x2="40000" y2="39667"/>
                        <a14:foregroundMark x1="43000" y1="27667" x2="41000" y2="51333"/>
                        <a14:foregroundMark x1="48667" y1="36333" x2="54333" y2="10000"/>
                        <a14:foregroundMark x1="79333" y1="63000" x2="63333" y2="89667"/>
                        <a14:foregroundMark x1="79333" y1="67333" x2="94333" y2="91667"/>
                        <a14:foregroundMark x1="83333" y1="69667" x2="83333" y2="69667"/>
                        <a14:foregroundMark x1="76667" y1="72000" x2="76667" y2="72000"/>
                        <a14:foregroundMark x1="73333" y1="76333" x2="74333" y2="92333"/>
                        <a14:foregroundMark x1="83667" y1="80000" x2="83333" y2="93667"/>
                        <a14:foregroundMark x1="44000" y1="26667" x2="44000" y2="26667"/>
                        <a14:foregroundMark x1="42000" y1="25333" x2="39333" y2="33000"/>
                        <a14:foregroundMark x1="35667" y1="33000" x2="33333" y2="36000"/>
                        <a14:foregroundMark x1="35000" y1="11333" x2="40000" y2="35667"/>
                        <a14:foregroundMark x1="56333" y1="8667" x2="49667" y2="48333"/>
                        <a14:foregroundMark x1="49667" y1="49333" x2="56000" y2="86667"/>
                        <a14:foregroundMark x1="29667" y1="11667" x2="37333" y2="40333"/>
                        <a14:foregroundMark x1="37667" y1="42000" x2="30667" y2="85667"/>
                        <a14:foregroundMark x1="47333" y1="39333" x2="44000" y2="47333"/>
                        <a14:foregroundMark x1="52000" y1="8000" x2="46667" y2="33000"/>
                        <a14:foregroundMark x1="29667" y1="7000" x2="34667" y2="8000"/>
                        <a14:foregroundMark x1="29000" y1="8667" x2="36333" y2="10333"/>
                        <a14:foregroundMark x1="75667" y1="58333" x2="59333" y2="92667"/>
                        <a14:foregroundMark x1="78333" y1="58333" x2="86333" y2="64333"/>
                        <a14:foregroundMark x1="84333" y1="65333" x2="97667" y2="93333"/>
                        <a14:foregroundMark x1="68000" y1="90667" x2="81333" y2="74667"/>
                        <a14:foregroundMark x1="90000" y1="89667" x2="75667" y2="73333"/>
                        <a14:foregroundMark x1="70667" y1="82667" x2="64667" y2="93000"/>
                        <a14:foregroundMark x1="67667" y1="92667" x2="91000" y2="92333"/>
                        <a14:foregroundMark x1="76667" y1="85333" x2="76667" y2="85333"/>
                        <a14:foregroundMark x1="79000" y1="81333" x2="79000" y2="94333"/>
                        <a14:foregroundMark x1="75667" y1="65000" x2="71333" y2="73000"/>
                        <a14:foregroundMark x1="93667" y1="87333" x2="95667" y2="94333"/>
                        <a14:foregroundMark x1="92000" y1="91667" x2="90333" y2="95000"/>
                        <a14:foregroundMark x1="94000" y1="94333" x2="57000" y2="94333"/>
                        <a14:foregroundMark x1="43333" y1="60000" x2="52333" y2="92667"/>
                        <a14:foregroundMark x1="43000" y1="66333" x2="34667" y2="92333"/>
                        <a14:foregroundMark x1="30333" y1="87333" x2="34333" y2="92667"/>
                        <a14:foregroundMark x1="32000" y1="12000" x2="33667" y2="24000"/>
                        <a14:foregroundMark x1="51000" y1="20667" x2="48000" y2="34333"/>
                        <a14:foregroundMark x1="54000" y1="85667" x2="57000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49" t="4487"/>
          <a:stretch/>
        </p:blipFill>
        <p:spPr>
          <a:xfrm>
            <a:off x="854758" y="4247171"/>
            <a:ext cx="874645" cy="1120562"/>
          </a:xfrm>
          <a:prstGeom prst="rect">
            <a:avLst/>
          </a:prstGeom>
        </p:spPr>
      </p:pic>
      <p:pic>
        <p:nvPicPr>
          <p:cNvPr id="1026" name="Picture 2" descr="Image result for go noodle">
            <a:extLst>
              <a:ext uri="{FF2B5EF4-FFF2-40B4-BE49-F238E27FC236}">
                <a16:creationId xmlns:a16="http://schemas.microsoft.com/office/drawing/2014/main" id="{64FC6853-F82F-4B10-8B1B-63F659148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5" y="5685739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1F95DBF3-5964-4DDD-B301-F8F01A173D12}"/>
              </a:ext>
            </a:extLst>
          </p:cNvPr>
          <p:cNvSpPr txBox="1"/>
          <p:nvPr/>
        </p:nvSpPr>
        <p:spPr>
          <a:xfrm>
            <a:off x="1093849" y="51704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P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4514723C-739E-4FCF-865C-DBC0893D16D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4893" y="1112605"/>
            <a:ext cx="986110" cy="986110"/>
          </a:xfrm>
          <a:prstGeom prst="rect">
            <a:avLst/>
          </a:prstGeom>
        </p:spPr>
      </p:pic>
      <p:pic>
        <p:nvPicPr>
          <p:cNvPr id="61" name="Picture 60" descr="Leg-held jump.jpg">
            <a:extLst>
              <a:ext uri="{FF2B5EF4-FFF2-40B4-BE49-F238E27FC236}">
                <a16:creationId xmlns:a16="http://schemas.microsoft.com/office/drawing/2014/main" id="{4FAFA4E2-28CD-46EC-875C-FA1C4C2E40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07" b="96833" l="4713" r="86680">
                        <a14:foregroundMark x1="43852" y1="17195" x2="48156" y2="17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61" y="2144224"/>
            <a:ext cx="988212" cy="1093136"/>
          </a:xfrm>
          <a:prstGeom prst="rect">
            <a:avLst/>
          </a:prstGeom>
        </p:spPr>
      </p:pic>
      <p:pic>
        <p:nvPicPr>
          <p:cNvPr id="4098" name="Picture 2" descr="Image result for cartoon kid doing a lunge">
            <a:extLst>
              <a:ext uri="{FF2B5EF4-FFF2-40B4-BE49-F238E27FC236}">
                <a16:creationId xmlns:a16="http://schemas.microsoft.com/office/drawing/2014/main" id="{53043F62-F252-4168-AF53-0BC602C3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328" y="3216862"/>
            <a:ext cx="941231" cy="121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Image result for cartoon doing leg swings">
            <a:extLst>
              <a:ext uri="{FF2B5EF4-FFF2-40B4-BE49-F238E27FC236}">
                <a16:creationId xmlns:a16="http://schemas.microsoft.com/office/drawing/2014/main" id="{099B4F49-4A46-4D73-B820-F9A6BB6E5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5" t="11362" r="2789" b="18759"/>
          <a:stretch/>
        </p:blipFill>
        <p:spPr bwMode="auto">
          <a:xfrm>
            <a:off x="2313022" y="4329187"/>
            <a:ext cx="894000" cy="110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Image result for go noodle">
            <a:extLst>
              <a:ext uri="{FF2B5EF4-FFF2-40B4-BE49-F238E27FC236}">
                <a16:creationId xmlns:a16="http://schemas.microsoft.com/office/drawing/2014/main" id="{2AF36D49-5413-4494-8459-F046880A2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437" y="5708236"/>
            <a:ext cx="1293179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22F1A5C-AD94-4545-988E-0F5EE86D3E88}"/>
              </a:ext>
            </a:extLst>
          </p:cNvPr>
          <p:cNvSpPr txBox="1"/>
          <p:nvPr/>
        </p:nvSpPr>
        <p:spPr>
          <a:xfrm>
            <a:off x="2479255" y="42112"/>
            <a:ext cx="548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H</a:t>
            </a:r>
          </a:p>
        </p:txBody>
      </p:sp>
      <p:pic>
        <p:nvPicPr>
          <p:cNvPr id="65" name="Picture 64" descr="Pig kick.jpg">
            <a:extLst>
              <a:ext uri="{FF2B5EF4-FFF2-40B4-BE49-F238E27FC236}">
                <a16:creationId xmlns:a16="http://schemas.microsoft.com/office/drawing/2014/main" id="{D0223E86-711E-4940-85E5-10551E0A6FF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8327" r="36377" b="12685"/>
          <a:stretch/>
        </p:blipFill>
        <p:spPr>
          <a:xfrm>
            <a:off x="3685796" y="1048259"/>
            <a:ext cx="681049" cy="1102804"/>
          </a:xfrm>
          <a:prstGeom prst="rect">
            <a:avLst/>
          </a:prstGeom>
        </p:spPr>
      </p:pic>
      <p:pic>
        <p:nvPicPr>
          <p:cNvPr id="2050" name="Picture 2" descr="Image result for cartoon soldier marching with knees up">
            <a:extLst>
              <a:ext uri="{FF2B5EF4-FFF2-40B4-BE49-F238E27FC236}">
                <a16:creationId xmlns:a16="http://schemas.microsoft.com/office/drawing/2014/main" id="{DDAB9A9B-68BB-4B70-BDE4-61BB3EA82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667" y="1942293"/>
            <a:ext cx="1282574" cy="152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Side lunge.jpg">
            <a:extLst>
              <a:ext uri="{FF2B5EF4-FFF2-40B4-BE49-F238E27FC236}">
                <a16:creationId xmlns:a16="http://schemas.microsoft.com/office/drawing/2014/main" id="{73629E48-832C-41AE-90E8-F2FA057B339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r="21040"/>
          <a:stretch/>
        </p:blipFill>
        <p:spPr>
          <a:xfrm>
            <a:off x="3581829" y="3273402"/>
            <a:ext cx="867479" cy="999979"/>
          </a:xfrm>
          <a:prstGeom prst="rect">
            <a:avLst/>
          </a:prstGeom>
        </p:spPr>
      </p:pic>
      <p:pic>
        <p:nvPicPr>
          <p:cNvPr id="67" name="Picture 66" descr="Skip.jpg">
            <a:extLst>
              <a:ext uri="{FF2B5EF4-FFF2-40B4-BE49-F238E27FC236}">
                <a16:creationId xmlns:a16="http://schemas.microsoft.com/office/drawing/2014/main" id="{DC7C181E-E364-4D9E-8511-6B324A5C9F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01" b="93399" l="10000" r="90000">
                        <a14:foregroundMark x1="50385" y1="31023" x2="57308" y2="40264"/>
                        <a14:foregroundMark x1="23077" y1="52805" x2="15769" y2="68317"/>
                        <a14:foregroundMark x1="31538" y1="37954" x2="38462" y2="36634"/>
                        <a14:foregroundMark x1="37692" y1="55116" x2="47308" y2="67327"/>
                        <a14:foregroundMark x1="51154" y1="47195" x2="47308" y2="63036"/>
                        <a14:foregroundMark x1="28462" y1="79868" x2="50769" y2="79208"/>
                        <a14:foregroundMark x1="72692" y1="47855" x2="66923" y2="72277"/>
                        <a14:foregroundMark x1="65769" y1="49505" x2="70769" y2="46535"/>
                        <a14:foregroundMark x1="56923" y1="53135" x2="56923" y2="53135"/>
                        <a14:foregroundMark x1="71923" y1="44554" x2="77692" y2="47855"/>
                        <a14:foregroundMark x1="77692" y1="52805" x2="76923" y2="62376"/>
                        <a14:foregroundMark x1="73846" y1="63696" x2="71923" y2="68647"/>
                        <a14:foregroundMark x1="26538" y1="79208" x2="27692" y2="85149"/>
                        <a14:foregroundMark x1="25769" y1="86799" x2="23846" y2="93399"/>
                        <a14:foregroundMark x1="30000" y1="89109" x2="39231" y2="85149"/>
                        <a14:foregroundMark x1="43077" y1="73927" x2="55385" y2="74257"/>
                        <a14:foregroundMark x1="30385" y1="59076" x2="28846" y2="61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18" y="4294687"/>
            <a:ext cx="1029631" cy="119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3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yground Rules template.potx" id="{3B94854C-D64B-49A7-87B3-EC3E7B77FEC7}" vid="{5DF654BC-1FD6-4744-81E4-6E2169EA857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Playground rules presentation</Template>
  <TotalTime>0</TotalTime>
  <Words>514</Words>
  <Application>Microsoft Office PowerPoint</Application>
  <PresentationFormat>Widescreen</PresentationFormat>
  <Paragraphs>128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Corbel</vt:lpstr>
      <vt:lpstr>Franklin Gothic Medium</vt:lpstr>
      <vt:lpstr>Segoe UI</vt:lpstr>
      <vt:lpstr>Wingdings</vt:lpstr>
      <vt:lpstr>Banded</vt:lpstr>
      <vt:lpstr>PowerPoint Presentation</vt:lpstr>
      <vt:lpstr>ready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Nice Work!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2018-10-10T10:21:57Z</dcterms:created>
  <dcterms:modified xsi:type="dcterms:W3CDTF">2018-10-11T16:40:27Z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2018-08-20T20:01:51.1186001Z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