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6"/>
  </p:notesMasterIdLst>
  <p:sldIdLst>
    <p:sldId id="256" r:id="rId2"/>
    <p:sldId id="257" r:id="rId3"/>
    <p:sldId id="269" r:id="rId4"/>
    <p:sldId id="258" r:id="rId5"/>
    <p:sldId id="270" r:id="rId6"/>
    <p:sldId id="259" r:id="rId7"/>
    <p:sldId id="271" r:id="rId8"/>
    <p:sldId id="260" r:id="rId9"/>
    <p:sldId id="272" r:id="rId10"/>
    <p:sldId id="262" r:id="rId11"/>
    <p:sldId id="273" r:id="rId12"/>
    <p:sldId id="261" r:id="rId13"/>
    <p:sldId id="274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image" Target="../media/image9.jpg"/><Relationship Id="rId10" Type="http://schemas.openxmlformats.org/officeDocument/2006/relationships/image" Target="../media/image13.tiff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image" Target="../media/image9.jpg"/><Relationship Id="rId10" Type="http://schemas.openxmlformats.org/officeDocument/2006/relationships/image" Target="../media/image13.tiff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10" Type="http://schemas.openxmlformats.org/officeDocument/2006/relationships/image" Target="../media/image13.tiff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image" Target="../media/image9.jpg"/><Relationship Id="rId10" Type="http://schemas.openxmlformats.org/officeDocument/2006/relationships/image" Target="../media/image13.tiff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image" Target="../media/image9.jpg"/><Relationship Id="rId10" Type="http://schemas.openxmlformats.org/officeDocument/2006/relationships/image" Target="../media/image13.tiff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image" Target="../media/image9.jpg"/><Relationship Id="rId10" Type="http://schemas.openxmlformats.org/officeDocument/2006/relationships/image" Target="../media/image13.tiff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9D5E9E7-F049-4409-BEB3-DBAA80E83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1209299"/>
            <a:ext cx="8673427" cy="13225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Week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3604282" y="2041989"/>
            <a:ext cx="50964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Hop &amp; Kick</a:t>
            </a:r>
          </a:p>
        </p:txBody>
      </p:sp>
      <p:pic>
        <p:nvPicPr>
          <p:cNvPr id="2" name="Picture 2" descr="Image result for cartoon kids hopping">
            <a:extLst>
              <a:ext uri="{FF2B5EF4-FFF2-40B4-BE49-F238E27FC236}">
                <a16:creationId xmlns:a16="http://schemas.microsoft.com/office/drawing/2014/main" id="{CD523A18-2649-4312-8FA2-33356F5E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72" y="2329921"/>
            <a:ext cx="4981857" cy="37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96409037-DA34-4F5F-8142-0984E01B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7" y="3730134"/>
            <a:ext cx="4140546" cy="29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rtoon kids playing football">
            <a:extLst>
              <a:ext uri="{FF2B5EF4-FFF2-40B4-BE49-F238E27FC236}">
                <a16:creationId xmlns:a16="http://schemas.microsoft.com/office/drawing/2014/main" id="{D56BD3AF-56A0-40EA-8F79-CCCE3E8EA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69" y="3737385"/>
            <a:ext cx="5444918" cy="278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8EC8F5A7-3AB8-4780-97ED-0EB3839A8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9"/>
          <a:stretch/>
        </p:blipFill>
        <p:spPr bwMode="auto">
          <a:xfrm>
            <a:off x="221195" y="1737294"/>
            <a:ext cx="2868223" cy="26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605775" y="559325"/>
            <a:ext cx="6669667" cy="8996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 swings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6003235" y="1458964"/>
            <a:ext cx="604575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Start by standing up nice and tall.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Swing one of your legs up and try to touch your toe with the opposite hand.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Try and touch your toes with you hand when you kick.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Do this on both legs.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If </a:t>
            </a: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you keep losing your balance hold onto the wall like the girl here!</a:t>
            </a:r>
            <a:endParaRPr lang="en-US" sz="2400" b="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6148" name="Picture 4" descr="Image result for cartoon doing leg swings">
            <a:extLst>
              <a:ext uri="{FF2B5EF4-FFF2-40B4-BE49-F238E27FC236}">
                <a16:creationId xmlns:a16="http://schemas.microsoft.com/office/drawing/2014/main" id="{D5033C11-F974-4283-AEBE-4FEF4F0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37" y="4373217"/>
            <a:ext cx="3429429" cy="22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4DE804A6-4841-43B9-A462-D67047DBC5AB}"/>
              </a:ext>
            </a:extLst>
          </p:cNvPr>
          <p:cNvSpPr/>
          <p:nvPr/>
        </p:nvSpPr>
        <p:spPr>
          <a:xfrm rot="226526">
            <a:off x="4951564" y="5304296"/>
            <a:ext cx="2343118" cy="1026966"/>
          </a:xfrm>
          <a:prstGeom prst="leftArrow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91D9092-84CF-4D52-8A7C-1662B3498AC7}"/>
              </a:ext>
            </a:extLst>
          </p:cNvPr>
          <p:cNvSpPr/>
          <p:nvPr/>
        </p:nvSpPr>
        <p:spPr>
          <a:xfrm>
            <a:off x="139598" y="408592"/>
            <a:ext cx="6348411" cy="6069781"/>
          </a:xfrm>
          <a:prstGeom prst="wedgeEllipseCallout">
            <a:avLst>
              <a:gd name="adj1" fmla="val -47136"/>
              <a:gd name="adj2" fmla="val 53330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Good at that? 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Then lets copy our friend Pinocchio's fun dance!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Make sure you have plenty of space and don’t kick anyone!</a:t>
            </a:r>
          </a:p>
        </p:txBody>
      </p:sp>
      <p:pic>
        <p:nvPicPr>
          <p:cNvPr id="6150" name="Picture 6" descr="disney russian dance GIF">
            <a:extLst>
              <a:ext uri="{FF2B5EF4-FFF2-40B4-BE49-F238E27FC236}">
                <a16:creationId xmlns:a16="http://schemas.microsoft.com/office/drawing/2014/main" id="{B4BD03AC-FDE8-453B-BD25-97817443F0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6" y="1224021"/>
            <a:ext cx="5561145" cy="40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7" y="567562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Smallfoot_ Do The Yeti _ GoNoodle.mp4">
            <a:hlinkClick r:id="" action="ppaction://media"/>
            <a:extLst>
              <a:ext uri="{FF2B5EF4-FFF2-40B4-BE49-F238E27FC236}">
                <a16:creationId xmlns:a16="http://schemas.microsoft.com/office/drawing/2014/main" id="{489B340F-58E7-492F-ADFF-EB60F3A5E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4415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1" y="2534175"/>
            <a:ext cx="6150921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Nice Work!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83BD9CAD-6937-474E-A098-3C29098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5" y="3727174"/>
            <a:ext cx="4174435" cy="31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toon 2 kids high fiving">
            <a:extLst>
              <a:ext uri="{FF2B5EF4-FFF2-40B4-BE49-F238E27FC236}">
                <a16:creationId xmlns:a16="http://schemas.microsoft.com/office/drawing/2014/main" id="{490E46AB-457C-4AAB-89C9-7152CB3B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78" y="-551622"/>
            <a:ext cx="4278796" cy="42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fetti">
            <a:extLst>
              <a:ext uri="{FF2B5EF4-FFF2-40B4-BE49-F238E27FC236}">
                <a16:creationId xmlns:a16="http://schemas.microsoft.com/office/drawing/2014/main" id="{555DFF67-F052-418A-A75B-EAFAB628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" y="0"/>
            <a:ext cx="12078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4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88" y="2534175"/>
            <a:ext cx="5490224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ready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Are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For activity?</a:t>
            </a:r>
          </a:p>
        </p:txBody>
      </p:sp>
      <p:pic>
        <p:nvPicPr>
          <p:cNvPr id="2050" name="Picture 2" descr="Image result for are you ready">
            <a:extLst>
              <a:ext uri="{FF2B5EF4-FFF2-40B4-BE49-F238E27FC236}">
                <a16:creationId xmlns:a16="http://schemas.microsoft.com/office/drawing/2014/main" id="{F1369DB3-9370-460F-B20F-F7B051CF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4616661"/>
            <a:ext cx="4381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e you ready">
            <a:extLst>
              <a:ext uri="{FF2B5EF4-FFF2-40B4-BE49-F238E27FC236}">
                <a16:creationId xmlns:a16="http://schemas.microsoft.com/office/drawing/2014/main" id="{057EC00E-AF19-447C-A929-B7B0F74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89" y="255896"/>
            <a:ext cx="3907248" cy="22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E5E403-D83F-44CC-969C-EDDFD680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4" y="1055281"/>
            <a:ext cx="1126435" cy="98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7" y="1070158"/>
            <a:ext cx="986110" cy="9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EE52A-D548-4F1F-B38D-896F19D46619}"/>
              </a:ext>
            </a:extLst>
          </p:cNvPr>
          <p:cNvSpPr txBox="1"/>
          <p:nvPr/>
        </p:nvSpPr>
        <p:spPr>
          <a:xfrm>
            <a:off x="7262190" y="1058737"/>
            <a:ext cx="46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endParaRPr lang="en-GB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8074188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Flamingo </a:t>
            </a:r>
            <a:r>
              <a:rPr lang="en-US" sz="4800" b="1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BAlance</a:t>
            </a:r>
            <a:endParaRPr lang="en-US" sz="48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Image result for cartoon kids balancing on one leg">
            <a:extLst>
              <a:ext uri="{FF2B5EF4-FFF2-40B4-BE49-F238E27FC236}">
                <a16:creationId xmlns:a16="http://schemas.microsoft.com/office/drawing/2014/main" id="{F2CD6285-154B-4DD0-8066-0FC3342A7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r="30698"/>
          <a:stretch/>
        </p:blipFill>
        <p:spPr bwMode="auto">
          <a:xfrm>
            <a:off x="250169" y="1520402"/>
            <a:ext cx="2672702" cy="46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B571E3-200B-4CC1-9000-AB7A9ED5F7D0}"/>
              </a:ext>
            </a:extLst>
          </p:cNvPr>
          <p:cNvSpPr txBox="1"/>
          <p:nvPr/>
        </p:nvSpPr>
        <p:spPr>
          <a:xfrm>
            <a:off x="6881604" y="1520402"/>
            <a:ext cx="52213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Balance on one leg with your hands on your 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Try bend your leg that isn’t balancing you up so that it doesn’t go near the ground.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Lets see how long you can balance on each leg for!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If that’s too easy try closing your eyes or touching your noes whilst doing it!</a:t>
            </a:r>
          </a:p>
        </p:txBody>
      </p:sp>
      <p:pic>
        <p:nvPicPr>
          <p:cNvPr id="2052" name="Picture 4" descr="Image result for cartoon flamingo">
            <a:extLst>
              <a:ext uri="{FF2B5EF4-FFF2-40B4-BE49-F238E27FC236}">
                <a16:creationId xmlns:a16="http://schemas.microsoft.com/office/drawing/2014/main" id="{EE482AD6-A8BC-48DE-9F2B-809081B47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 bwMode="auto">
          <a:xfrm>
            <a:off x="4191462" y="2174769"/>
            <a:ext cx="2690142" cy="39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3D8E909-3FEE-45E2-A01F-94D073827788}"/>
              </a:ext>
            </a:extLst>
          </p:cNvPr>
          <p:cNvSpPr/>
          <p:nvPr/>
        </p:nvSpPr>
        <p:spPr>
          <a:xfrm>
            <a:off x="2126561" y="1520402"/>
            <a:ext cx="2803250" cy="899639"/>
          </a:xfrm>
          <a:prstGeom prst="wedgeEllipseCallout">
            <a:avLst>
              <a:gd name="adj1" fmla="val 32114"/>
              <a:gd name="adj2" fmla="val 97855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Can you do it as good as me?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3A3F68A-2ADF-4555-BEF5-BEBC107CA467}"/>
              </a:ext>
            </a:extLst>
          </p:cNvPr>
          <p:cNvSpPr/>
          <p:nvPr/>
        </p:nvSpPr>
        <p:spPr>
          <a:xfrm>
            <a:off x="1828800" y="696587"/>
            <a:ext cx="8984974" cy="5348130"/>
          </a:xfrm>
          <a:prstGeom prst="cloudCallout">
            <a:avLst>
              <a:gd name="adj1" fmla="val -58886"/>
              <a:gd name="adj2" fmla="val 5209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Did you know??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</a:rPr>
              <a:t>Flamingos sleep while standing on one leg!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</a:rPr>
              <a:t>But please don’t try it at home or you’ll probably fall over!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D3883EFC-CB38-420D-A3A1-34AD4F1F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29" y="1882552"/>
            <a:ext cx="4726057" cy="360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59" y="2140037"/>
            <a:ext cx="988212" cy="10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513011" y="543339"/>
            <a:ext cx="6709424" cy="796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Funky chicken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7222435" y="1086678"/>
            <a:ext cx="4514178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For Starters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Bring one leg up behind your bum and hold it.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Hold your other hand out to balance.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Now try hopping on the spot whilst trying to keep your balance.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See can you do it on both legs!</a:t>
            </a:r>
            <a:endParaRPr lang="en-US" sz="240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 descr="Leg-held jump.jpg">
            <a:extLst>
              <a:ext uri="{FF2B5EF4-FFF2-40B4-BE49-F238E27FC236}">
                <a16:creationId xmlns:a16="http://schemas.microsoft.com/office/drawing/2014/main" id="{4F9F6B39-AE57-4D88-98BD-F31ADAAD4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9" y="1239004"/>
            <a:ext cx="3735929" cy="5075657"/>
          </a:xfrm>
          <a:prstGeom prst="rect">
            <a:avLst/>
          </a:prstGeom>
        </p:spPr>
      </p:pic>
      <p:pic>
        <p:nvPicPr>
          <p:cNvPr id="3074" name="Picture 2" descr="Image result for funky chicken">
            <a:extLst>
              <a:ext uri="{FF2B5EF4-FFF2-40B4-BE49-F238E27FC236}">
                <a16:creationId xmlns:a16="http://schemas.microsoft.com/office/drawing/2014/main" id="{7395BA45-CBF8-4661-A61E-32A7D05FE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31" y="1780846"/>
            <a:ext cx="4006522" cy="40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68A2369-271B-43F7-8F40-D776C37E7AA7}"/>
              </a:ext>
            </a:extLst>
          </p:cNvPr>
          <p:cNvSpPr/>
          <p:nvPr/>
        </p:nvSpPr>
        <p:spPr>
          <a:xfrm>
            <a:off x="1088032" y="366768"/>
            <a:ext cx="5751444" cy="2319130"/>
          </a:xfrm>
          <a:prstGeom prst="wedgeRoundRectCallout">
            <a:avLst>
              <a:gd name="adj1" fmla="val 47139"/>
              <a:gd name="adj2" fmla="val 75643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Ready  for more? </a:t>
            </a:r>
          </a:p>
          <a:p>
            <a:pPr algn="ctr"/>
            <a:r>
              <a:rPr lang="en-GB" sz="2800" dirty="0"/>
              <a:t>Lets see can you get as funky as me!</a:t>
            </a:r>
          </a:p>
          <a:p>
            <a:pPr algn="ctr"/>
            <a:r>
              <a:rPr lang="en-GB" sz="2800" dirty="0"/>
              <a:t>Follow my groovy friend in the video!</a:t>
            </a:r>
          </a:p>
        </p:txBody>
      </p:sp>
      <p:pic>
        <p:nvPicPr>
          <p:cNvPr id="3076" name="Picture 4" descr="Image result for funky chicken">
            <a:extLst>
              <a:ext uri="{FF2B5EF4-FFF2-40B4-BE49-F238E27FC236}">
                <a16:creationId xmlns:a16="http://schemas.microsoft.com/office/drawing/2014/main" id="{EB65C157-B256-4C4D-B58E-A39A0D96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11" y="1498393"/>
            <a:ext cx="5194133" cy="49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757DE-FFB0-47D5-B9DF-B691C776D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1" y="3381563"/>
            <a:ext cx="5808278" cy="325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60" y="316559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331305" y="239653"/>
            <a:ext cx="8401878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Lunge like you mean it</a:t>
            </a:r>
            <a:endParaRPr lang="en-US" sz="48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817CC-79DA-443B-9084-4997BD53DD51}"/>
              </a:ext>
            </a:extLst>
          </p:cNvPr>
          <p:cNvSpPr txBox="1"/>
          <p:nvPr/>
        </p:nvSpPr>
        <p:spPr>
          <a:xfrm>
            <a:off x="5314121" y="1155319"/>
            <a:ext cx="65465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Stand with your feet about as wide as your shoulders.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Put your hands on your hips.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Step forward with one foot and bend your knees to lower yourself close to the ground.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But Remember: Don’t touch the ground and keep those hands on your hips!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Try and keep yourself in that position for 5 seconds without your knee touching the ground, then try it using the other foot.</a:t>
            </a:r>
          </a:p>
        </p:txBody>
      </p:sp>
      <p:pic>
        <p:nvPicPr>
          <p:cNvPr id="4" name="giphy lunge">
            <a:hlinkClick r:id="" action="ppaction://media"/>
            <a:extLst>
              <a:ext uri="{FF2B5EF4-FFF2-40B4-BE49-F238E27FC236}">
                <a16:creationId xmlns:a16="http://schemas.microsoft.com/office/drawing/2014/main" id="{EC1DDCEF-EFCF-45B9-9F33-BA74D2BFB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301" y="4015401"/>
            <a:ext cx="4528537" cy="24028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8" name="Picture 4" descr="Image result for cartoon lunge">
            <a:extLst>
              <a:ext uri="{FF2B5EF4-FFF2-40B4-BE49-F238E27FC236}">
                <a16:creationId xmlns:a16="http://schemas.microsoft.com/office/drawing/2014/main" id="{218C9943-178F-4727-808E-EC01C958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94" y="1215058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E746F738-89E5-454D-B82C-C1D302C0015D}"/>
              </a:ext>
            </a:extLst>
          </p:cNvPr>
          <p:cNvSpPr/>
          <p:nvPr/>
        </p:nvSpPr>
        <p:spPr>
          <a:xfrm>
            <a:off x="331305" y="516414"/>
            <a:ext cx="10601738" cy="5262979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u="sng" dirty="0">
                <a:solidFill>
                  <a:srgbClr val="002060"/>
                </a:solidFill>
              </a:rPr>
              <a:t>Question time</a:t>
            </a:r>
          </a:p>
          <a:p>
            <a:pPr algn="ctr"/>
            <a:r>
              <a:rPr lang="en-GB" sz="3600" dirty="0">
                <a:solidFill>
                  <a:srgbClr val="002060"/>
                </a:solidFill>
              </a:rPr>
              <a:t>How do your legs feel now?</a:t>
            </a:r>
          </a:p>
          <a:p>
            <a:pPr algn="ctr"/>
            <a:r>
              <a:rPr lang="en-GB" sz="3600" dirty="0">
                <a:solidFill>
                  <a:srgbClr val="002060"/>
                </a:solidFill>
              </a:rPr>
              <a:t>Do any parts of your leg feel different than others? Point to it!</a:t>
            </a:r>
          </a:p>
          <a:p>
            <a:pPr algn="ctr"/>
            <a:r>
              <a:rPr lang="en-GB" sz="3600" dirty="0">
                <a:solidFill>
                  <a:srgbClr val="002060"/>
                </a:solidFill>
              </a:rPr>
              <a:t>Why do you think this is?</a:t>
            </a:r>
          </a:p>
        </p:txBody>
      </p:sp>
      <p:pic>
        <p:nvPicPr>
          <p:cNvPr id="5126" name="Picture 6" descr="Image result for cartoon question mark">
            <a:extLst>
              <a:ext uri="{FF2B5EF4-FFF2-40B4-BE49-F238E27FC236}">
                <a16:creationId xmlns:a16="http://schemas.microsoft.com/office/drawing/2014/main" id="{A08FCB1E-042E-4A07-8352-3F112DEA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949" y="3578086"/>
            <a:ext cx="2986463" cy="29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207003" y="4341642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yground Rules template.potx" id="{3B94854C-D64B-49A7-87B3-EC3E7B77FEC7}" vid="{5DF654BC-1FD6-4744-81E4-6E2169EA85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Playground rules presentation</Template>
  <TotalTime>0</TotalTime>
  <Words>498</Words>
  <Application>Microsoft Office PowerPoint</Application>
  <PresentationFormat>Widescreen</PresentationFormat>
  <Paragraphs>118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Franklin Gothic Medium</vt:lpstr>
      <vt:lpstr>Segoe UI</vt:lpstr>
      <vt:lpstr>Wingdings</vt:lpstr>
      <vt:lpstr>Banded</vt:lpstr>
      <vt:lpstr>PowerPoint Presentation</vt:lpstr>
      <vt:lpstr>ready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2018-10-10T10:21:57Z</dcterms:created>
  <dcterms:modified xsi:type="dcterms:W3CDTF">2019-01-05T20:18:43Z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2018-08-20T20:01:51.1186001Z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