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339" r:id="rId3"/>
    <p:sldId id="314" r:id="rId4"/>
    <p:sldId id="257" r:id="rId5"/>
    <p:sldId id="270" r:id="rId6"/>
    <p:sldId id="261" r:id="rId7"/>
    <p:sldId id="327" r:id="rId8"/>
    <p:sldId id="258" r:id="rId9"/>
    <p:sldId id="267" r:id="rId10"/>
    <p:sldId id="325" r:id="rId11"/>
    <p:sldId id="263" r:id="rId12"/>
    <p:sldId id="331" r:id="rId13"/>
    <p:sldId id="269" r:id="rId14"/>
    <p:sldId id="275" r:id="rId15"/>
    <p:sldId id="304" r:id="rId16"/>
    <p:sldId id="278" r:id="rId17"/>
    <p:sldId id="322" r:id="rId18"/>
    <p:sldId id="323" r:id="rId19"/>
    <p:sldId id="279" r:id="rId20"/>
    <p:sldId id="280" r:id="rId21"/>
    <p:sldId id="281" r:id="rId22"/>
    <p:sldId id="283" r:id="rId23"/>
    <p:sldId id="282" r:id="rId24"/>
    <p:sldId id="329" r:id="rId25"/>
    <p:sldId id="285" r:id="rId26"/>
    <p:sldId id="287" r:id="rId27"/>
    <p:sldId id="333" r:id="rId28"/>
    <p:sldId id="305" r:id="rId29"/>
    <p:sldId id="336" r:id="rId30"/>
    <p:sldId id="326" r:id="rId31"/>
    <p:sldId id="292" r:id="rId32"/>
    <p:sldId id="319" r:id="rId33"/>
    <p:sldId id="316" r:id="rId34"/>
    <p:sldId id="334" r:id="rId35"/>
    <p:sldId id="332" r:id="rId36"/>
    <p:sldId id="330" r:id="rId37"/>
    <p:sldId id="318" r:id="rId38"/>
    <p:sldId id="299"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et Haughian" initials="EH" lastIdx="1" clrIdx="0">
    <p:extLst>
      <p:ext uri="{19B8F6BF-5375-455C-9EA6-DF929625EA0E}">
        <p15:presenceInfo xmlns:p15="http://schemas.microsoft.com/office/powerpoint/2012/main" userId="6f1b12bbe72ee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FFF"/>
    <a:srgbClr val="4ABA46"/>
    <a:srgbClr val="FFBB0E"/>
    <a:srgbClr val="50C8A7"/>
    <a:srgbClr val="8AA7DA"/>
    <a:srgbClr val="4BC174"/>
    <a:srgbClr val="55C3CF"/>
    <a:srgbClr val="70AD47"/>
    <a:srgbClr val="FCA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3EDDD-868F-4D77-BF3C-A4253A9F3A82}" v="3" dt="2022-10-12T19:14:36.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87719" autoAdjust="0"/>
  </p:normalViewPr>
  <p:slideViewPr>
    <p:cSldViewPr snapToGrid="0">
      <p:cViewPr varScale="1">
        <p:scale>
          <a:sx n="55" d="100"/>
          <a:sy n="55" d="100"/>
        </p:scale>
        <p:origin x="1644" y="36"/>
      </p:cViewPr>
      <p:guideLst/>
    </p:cSldViewPr>
  </p:slideViewPr>
  <p:notesTextViewPr>
    <p:cViewPr>
      <p:scale>
        <a:sx n="100" d="100"/>
        <a:sy n="100" d="100"/>
      </p:scale>
      <p:origin x="0" y="0"/>
    </p:cViewPr>
  </p:notesTextViewPr>
  <p:notesViewPr>
    <p:cSldViewPr snapToGrid="0">
      <p:cViewPr>
        <p:scale>
          <a:sx n="66" d="100"/>
          <a:sy n="66" d="100"/>
        </p:scale>
        <p:origin x="171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McCarney" userId="0b5afb7c-9ff4-4a6a-ba66-db8abad2ac35" providerId="ADAL" clId="{DDF3EDDD-868F-4D77-BF3C-A4253A9F3A82}"/>
    <pc:docChg chg="modSld">
      <pc:chgData name="Jack McCarney" userId="0b5afb7c-9ff4-4a6a-ba66-db8abad2ac35" providerId="ADAL" clId="{DDF3EDDD-868F-4D77-BF3C-A4253A9F3A82}" dt="2022-10-13T14:29:11.764" v="5" actId="20577"/>
      <pc:docMkLst>
        <pc:docMk/>
      </pc:docMkLst>
      <pc:sldChg chg="modSp mod">
        <pc:chgData name="Jack McCarney" userId="0b5afb7c-9ff4-4a6a-ba66-db8abad2ac35" providerId="ADAL" clId="{DDF3EDDD-868F-4D77-BF3C-A4253A9F3A82}" dt="2022-10-12T19:06:07.488" v="1" actId="20577"/>
        <pc:sldMkLst>
          <pc:docMk/>
          <pc:sldMk cId="3816182551" sldId="326"/>
        </pc:sldMkLst>
        <pc:spChg chg="mod">
          <ac:chgData name="Jack McCarney" userId="0b5afb7c-9ff4-4a6a-ba66-db8abad2ac35" providerId="ADAL" clId="{DDF3EDDD-868F-4D77-BF3C-A4253A9F3A82}" dt="2022-10-12T19:06:07.488" v="1" actId="20577"/>
          <ac:spMkLst>
            <pc:docMk/>
            <pc:sldMk cId="3816182551" sldId="326"/>
            <ac:spMk id="3" creationId="{D01AE001-78AB-4333-A027-3CA18A43F23D}"/>
          </ac:spMkLst>
        </pc:spChg>
      </pc:sldChg>
      <pc:sldChg chg="modSp">
        <pc:chgData name="Jack McCarney" userId="0b5afb7c-9ff4-4a6a-ba66-db8abad2ac35" providerId="ADAL" clId="{DDF3EDDD-868F-4D77-BF3C-A4253A9F3A82}" dt="2022-10-12T19:14:36.950" v="4" actId="20577"/>
        <pc:sldMkLst>
          <pc:docMk/>
          <pc:sldMk cId="1851040548" sldId="332"/>
        </pc:sldMkLst>
        <pc:graphicFrameChg chg="mod">
          <ac:chgData name="Jack McCarney" userId="0b5afb7c-9ff4-4a6a-ba66-db8abad2ac35" providerId="ADAL" clId="{DDF3EDDD-868F-4D77-BF3C-A4253A9F3A82}" dt="2022-10-12T19:14:36.950" v="4" actId="20577"/>
          <ac:graphicFrameMkLst>
            <pc:docMk/>
            <pc:sldMk cId="1851040548" sldId="332"/>
            <ac:graphicFrameMk id="5" creationId="{0EB25D7A-0D27-4D02-87D7-F4ED66AA0B76}"/>
          </ac:graphicFrameMkLst>
        </pc:graphicFrameChg>
      </pc:sldChg>
      <pc:sldChg chg="modSp mod">
        <pc:chgData name="Jack McCarney" userId="0b5afb7c-9ff4-4a6a-ba66-db8abad2ac35" providerId="ADAL" clId="{DDF3EDDD-868F-4D77-BF3C-A4253A9F3A82}" dt="2022-10-13T14:29:11.764" v="5" actId="20577"/>
        <pc:sldMkLst>
          <pc:docMk/>
          <pc:sldMk cId="354917328" sldId="334"/>
        </pc:sldMkLst>
        <pc:spChg chg="mod">
          <ac:chgData name="Jack McCarney" userId="0b5afb7c-9ff4-4a6a-ba66-db8abad2ac35" providerId="ADAL" clId="{DDF3EDDD-868F-4D77-BF3C-A4253A9F3A82}" dt="2022-10-13T14:29:11.764" v="5" actId="20577"/>
          <ac:spMkLst>
            <pc:docMk/>
            <pc:sldMk cId="354917328" sldId="334"/>
            <ac:spMk id="3" creationId="{424A46E5-53AF-44BD-8450-55338ABCC35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hyperlink" Target="mailto:secretary.COUNTY@gaa.ie" TargetMode="External"/><Relationship Id="rId2" Type="http://schemas.openxmlformats.org/officeDocument/2006/relationships/hyperlink" Target="https://learning.gaa.ie/clubresources" TargetMode="External"/><Relationship Id="rId1" Type="http://schemas.openxmlformats.org/officeDocument/2006/relationships/hyperlink" Target="https://www.gaa.ie/the-gaa/rules-regulations/" TargetMode="External"/><Relationship Id="rId4" Type="http://schemas.openxmlformats.org/officeDocument/2006/relationships/hyperlink" Target="https://learning.gaa.ie/club_leadership"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hyperlink" Target="mailto:secretary.COUNTY@gaa.ie" TargetMode="External"/><Relationship Id="rId2" Type="http://schemas.openxmlformats.org/officeDocument/2006/relationships/hyperlink" Target="https://learning.gaa.ie/clubresources" TargetMode="External"/><Relationship Id="rId1" Type="http://schemas.openxmlformats.org/officeDocument/2006/relationships/hyperlink" Target="https://www.gaa.ie/the-gaa/rules-regulations/" TargetMode="External"/><Relationship Id="rId4" Type="http://schemas.openxmlformats.org/officeDocument/2006/relationships/hyperlink" Target="https://learning.gaa.ie/club_leadershi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207CA-C518-4FF3-82B5-768C23CA26AC}"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GB"/>
        </a:p>
      </dgm:t>
    </dgm:pt>
    <dgm:pt modelId="{821877A9-1C34-4B58-8E8A-7457A455C513}">
      <dgm:prSet custT="1"/>
      <dgm:spPr/>
      <dgm:t>
        <a:bodyPr/>
        <a:lstStyle/>
        <a:p>
          <a:pPr>
            <a:lnSpc>
              <a:spcPct val="100000"/>
            </a:lnSpc>
          </a:pPr>
          <a:r>
            <a:rPr lang="en-IE" sz="2800" dirty="0"/>
            <a:t>This webinar is being recorded and will be sent out to all Clubs in the coming days</a:t>
          </a:r>
          <a:endParaRPr lang="en-GB" sz="2800" dirty="0"/>
        </a:p>
      </dgm:t>
    </dgm:pt>
    <dgm:pt modelId="{CC90AAE6-757F-4FC1-BFFD-FDF8F5265A00}" type="parTrans" cxnId="{5339A75B-E417-44C0-8D2E-2F7F63B8C048}">
      <dgm:prSet/>
      <dgm:spPr/>
      <dgm:t>
        <a:bodyPr/>
        <a:lstStyle/>
        <a:p>
          <a:endParaRPr lang="en-GB" sz="2800"/>
        </a:p>
      </dgm:t>
    </dgm:pt>
    <dgm:pt modelId="{70870B69-E19D-4BE1-9A73-0DE43384A09A}" type="sibTrans" cxnId="{5339A75B-E417-44C0-8D2E-2F7F63B8C048}">
      <dgm:prSet/>
      <dgm:spPr/>
      <dgm:t>
        <a:bodyPr/>
        <a:lstStyle/>
        <a:p>
          <a:endParaRPr lang="en-GB" sz="2800"/>
        </a:p>
      </dgm:t>
    </dgm:pt>
    <dgm:pt modelId="{2CF2B496-C579-49E4-8916-7EE84D8C0A9D}">
      <dgm:prSet custT="1"/>
      <dgm:spPr/>
      <dgm:t>
        <a:bodyPr/>
        <a:lstStyle/>
        <a:p>
          <a:pPr>
            <a:lnSpc>
              <a:spcPct val="100000"/>
            </a:lnSpc>
          </a:pPr>
          <a:r>
            <a:rPr lang="en-IE" sz="2800"/>
            <a:t>The slides will be circulated to attendees at the end</a:t>
          </a:r>
          <a:endParaRPr lang="en-GB" sz="2800"/>
        </a:p>
      </dgm:t>
    </dgm:pt>
    <dgm:pt modelId="{5622152A-2193-4776-AA37-575E7EBC53DE}" type="parTrans" cxnId="{6872C811-DA71-4004-8CF0-9AC30334E113}">
      <dgm:prSet/>
      <dgm:spPr/>
      <dgm:t>
        <a:bodyPr/>
        <a:lstStyle/>
        <a:p>
          <a:endParaRPr lang="en-GB" sz="2800"/>
        </a:p>
      </dgm:t>
    </dgm:pt>
    <dgm:pt modelId="{8C0DEA7F-E4EB-4C8F-9BA7-25B4163AA6C5}" type="sibTrans" cxnId="{6872C811-DA71-4004-8CF0-9AC30334E113}">
      <dgm:prSet/>
      <dgm:spPr/>
      <dgm:t>
        <a:bodyPr/>
        <a:lstStyle/>
        <a:p>
          <a:endParaRPr lang="en-GB" sz="2800"/>
        </a:p>
      </dgm:t>
    </dgm:pt>
    <dgm:pt modelId="{0565DB0B-3072-4BEC-9AF1-EC1CDE5351C8}">
      <dgm:prSet custT="1"/>
      <dgm:spPr/>
      <dgm:t>
        <a:bodyPr/>
        <a:lstStyle/>
        <a:p>
          <a:pPr>
            <a:lnSpc>
              <a:spcPct val="100000"/>
            </a:lnSpc>
          </a:pPr>
          <a:r>
            <a:rPr lang="en-IE" sz="2800" dirty="0"/>
            <a:t>Please use the chat function for questions</a:t>
          </a:r>
          <a:endParaRPr lang="en-GB" sz="2800" dirty="0"/>
        </a:p>
      </dgm:t>
    </dgm:pt>
    <dgm:pt modelId="{0434DD8E-0361-4494-A8A0-E4A795730ED5}" type="parTrans" cxnId="{24537131-4D15-427D-9D73-448244F9A8C9}">
      <dgm:prSet/>
      <dgm:spPr/>
      <dgm:t>
        <a:bodyPr/>
        <a:lstStyle/>
        <a:p>
          <a:endParaRPr lang="en-GB" sz="2800"/>
        </a:p>
      </dgm:t>
    </dgm:pt>
    <dgm:pt modelId="{1F32D9A2-B017-4A12-B7A4-1603FC32BE4D}" type="sibTrans" cxnId="{24537131-4D15-427D-9D73-448244F9A8C9}">
      <dgm:prSet/>
      <dgm:spPr/>
      <dgm:t>
        <a:bodyPr/>
        <a:lstStyle/>
        <a:p>
          <a:endParaRPr lang="en-GB" sz="2800"/>
        </a:p>
      </dgm:t>
    </dgm:pt>
    <dgm:pt modelId="{E07C26C2-35E6-4021-90AD-D8766DF82F17}" type="pres">
      <dgm:prSet presAssocID="{8C6207CA-C518-4FF3-82B5-768C23CA26AC}" presName="root" presStyleCnt="0">
        <dgm:presLayoutVars>
          <dgm:dir/>
          <dgm:resizeHandles val="exact"/>
        </dgm:presLayoutVars>
      </dgm:prSet>
      <dgm:spPr/>
    </dgm:pt>
    <dgm:pt modelId="{089EC0D5-79A3-4DB2-84BB-A7320CA09EA9}" type="pres">
      <dgm:prSet presAssocID="{821877A9-1C34-4B58-8E8A-7457A455C513}" presName="compNode" presStyleCnt="0"/>
      <dgm:spPr/>
    </dgm:pt>
    <dgm:pt modelId="{8797C52D-B12F-405A-BE8B-7417FCC66366}" type="pres">
      <dgm:prSet presAssocID="{821877A9-1C34-4B58-8E8A-7457A455C513}" presName="bgRect" presStyleLbl="bgShp" presStyleIdx="0" presStyleCnt="3"/>
      <dgm:spPr/>
    </dgm:pt>
    <dgm:pt modelId="{6A512317-C97A-4AA4-98B5-BF565E30111B}" type="pres">
      <dgm:prSet presAssocID="{821877A9-1C34-4B58-8E8A-7457A455C5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54F864E9-0A79-4B2A-8CC9-EC666BEC7038}" type="pres">
      <dgm:prSet presAssocID="{821877A9-1C34-4B58-8E8A-7457A455C513}" presName="spaceRect" presStyleCnt="0"/>
      <dgm:spPr/>
    </dgm:pt>
    <dgm:pt modelId="{C3DCF9F9-A2DD-48E2-8D92-80A0AC097B17}" type="pres">
      <dgm:prSet presAssocID="{821877A9-1C34-4B58-8E8A-7457A455C513}" presName="parTx" presStyleLbl="revTx" presStyleIdx="0" presStyleCnt="3">
        <dgm:presLayoutVars>
          <dgm:chMax val="0"/>
          <dgm:chPref val="0"/>
        </dgm:presLayoutVars>
      </dgm:prSet>
      <dgm:spPr/>
    </dgm:pt>
    <dgm:pt modelId="{7116C390-5127-4DDE-8B42-BCB699EFD3C5}" type="pres">
      <dgm:prSet presAssocID="{70870B69-E19D-4BE1-9A73-0DE43384A09A}" presName="sibTrans" presStyleCnt="0"/>
      <dgm:spPr/>
    </dgm:pt>
    <dgm:pt modelId="{68D67406-D91A-400A-A90C-0E4E4C8E53EA}" type="pres">
      <dgm:prSet presAssocID="{2CF2B496-C579-49E4-8916-7EE84D8C0A9D}" presName="compNode" presStyleCnt="0"/>
      <dgm:spPr/>
    </dgm:pt>
    <dgm:pt modelId="{55E69962-61AD-4977-BEA2-326055C70376}" type="pres">
      <dgm:prSet presAssocID="{2CF2B496-C579-49E4-8916-7EE84D8C0A9D}" presName="bgRect" presStyleLbl="bgShp" presStyleIdx="1" presStyleCnt="3"/>
      <dgm:spPr/>
    </dgm:pt>
    <dgm:pt modelId="{29AB6B72-02C1-4E3D-9762-E8ED30B6DCC0}" type="pres">
      <dgm:prSet presAssocID="{2CF2B496-C579-49E4-8916-7EE84D8C0A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C4F9F1FF-037B-4170-9B7A-E02B9F1E0AC2}" type="pres">
      <dgm:prSet presAssocID="{2CF2B496-C579-49E4-8916-7EE84D8C0A9D}" presName="spaceRect" presStyleCnt="0"/>
      <dgm:spPr/>
    </dgm:pt>
    <dgm:pt modelId="{13DDD358-5033-4E63-B939-5AAA81881C6B}" type="pres">
      <dgm:prSet presAssocID="{2CF2B496-C579-49E4-8916-7EE84D8C0A9D}" presName="parTx" presStyleLbl="revTx" presStyleIdx="1" presStyleCnt="3">
        <dgm:presLayoutVars>
          <dgm:chMax val="0"/>
          <dgm:chPref val="0"/>
        </dgm:presLayoutVars>
      </dgm:prSet>
      <dgm:spPr/>
    </dgm:pt>
    <dgm:pt modelId="{C5A0AF82-FF2C-431E-AA0F-F0317B239B65}" type="pres">
      <dgm:prSet presAssocID="{8C0DEA7F-E4EB-4C8F-9BA7-25B4163AA6C5}" presName="sibTrans" presStyleCnt="0"/>
      <dgm:spPr/>
    </dgm:pt>
    <dgm:pt modelId="{0701A0EE-E74A-41EE-893A-0EE2E92AB3FF}" type="pres">
      <dgm:prSet presAssocID="{0565DB0B-3072-4BEC-9AF1-EC1CDE5351C8}" presName="compNode" presStyleCnt="0"/>
      <dgm:spPr/>
    </dgm:pt>
    <dgm:pt modelId="{3E2F2BEE-8113-405D-9548-C69A8F1522F2}" type="pres">
      <dgm:prSet presAssocID="{0565DB0B-3072-4BEC-9AF1-EC1CDE5351C8}" presName="bgRect" presStyleLbl="bgShp" presStyleIdx="2" presStyleCnt="3"/>
      <dgm:spPr/>
    </dgm:pt>
    <dgm:pt modelId="{CA6AAA9B-94A9-49A5-804B-52551AACC95D}" type="pres">
      <dgm:prSet presAssocID="{0565DB0B-3072-4BEC-9AF1-EC1CDE5351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2D2BE4E7-686F-453C-8672-3B352D10D8B9}" type="pres">
      <dgm:prSet presAssocID="{0565DB0B-3072-4BEC-9AF1-EC1CDE5351C8}" presName="spaceRect" presStyleCnt="0"/>
      <dgm:spPr/>
    </dgm:pt>
    <dgm:pt modelId="{19FD2B76-9472-447D-80C3-50F79545AFD1}" type="pres">
      <dgm:prSet presAssocID="{0565DB0B-3072-4BEC-9AF1-EC1CDE5351C8}" presName="parTx" presStyleLbl="revTx" presStyleIdx="2" presStyleCnt="3">
        <dgm:presLayoutVars>
          <dgm:chMax val="0"/>
          <dgm:chPref val="0"/>
        </dgm:presLayoutVars>
      </dgm:prSet>
      <dgm:spPr/>
    </dgm:pt>
  </dgm:ptLst>
  <dgm:cxnLst>
    <dgm:cxn modelId="{6872C811-DA71-4004-8CF0-9AC30334E113}" srcId="{8C6207CA-C518-4FF3-82B5-768C23CA26AC}" destId="{2CF2B496-C579-49E4-8916-7EE84D8C0A9D}" srcOrd="1" destOrd="0" parTransId="{5622152A-2193-4776-AA37-575E7EBC53DE}" sibTransId="{8C0DEA7F-E4EB-4C8F-9BA7-25B4163AA6C5}"/>
    <dgm:cxn modelId="{24537131-4D15-427D-9D73-448244F9A8C9}" srcId="{8C6207CA-C518-4FF3-82B5-768C23CA26AC}" destId="{0565DB0B-3072-4BEC-9AF1-EC1CDE5351C8}" srcOrd="2" destOrd="0" parTransId="{0434DD8E-0361-4494-A8A0-E4A795730ED5}" sibTransId="{1F32D9A2-B017-4A12-B7A4-1603FC32BE4D}"/>
    <dgm:cxn modelId="{5339A75B-E417-44C0-8D2E-2F7F63B8C048}" srcId="{8C6207CA-C518-4FF3-82B5-768C23CA26AC}" destId="{821877A9-1C34-4B58-8E8A-7457A455C513}" srcOrd="0" destOrd="0" parTransId="{CC90AAE6-757F-4FC1-BFFD-FDF8F5265A00}" sibTransId="{70870B69-E19D-4BE1-9A73-0DE43384A09A}"/>
    <dgm:cxn modelId="{89588A64-6396-46BC-B5C7-5B4D470F148C}" type="presOf" srcId="{0565DB0B-3072-4BEC-9AF1-EC1CDE5351C8}" destId="{19FD2B76-9472-447D-80C3-50F79545AFD1}" srcOrd="0" destOrd="0" presId="urn:microsoft.com/office/officeart/2018/2/layout/IconVerticalSolidList"/>
    <dgm:cxn modelId="{81782D6A-ECDA-4EA2-9371-3EAACDEED6C0}" type="presOf" srcId="{2CF2B496-C579-49E4-8916-7EE84D8C0A9D}" destId="{13DDD358-5033-4E63-B939-5AAA81881C6B}" srcOrd="0" destOrd="0" presId="urn:microsoft.com/office/officeart/2018/2/layout/IconVerticalSolidList"/>
    <dgm:cxn modelId="{69C8205A-790F-43CB-828D-E092E601B0B0}" type="presOf" srcId="{821877A9-1C34-4B58-8E8A-7457A455C513}" destId="{C3DCF9F9-A2DD-48E2-8D92-80A0AC097B17}" srcOrd="0" destOrd="0" presId="urn:microsoft.com/office/officeart/2018/2/layout/IconVerticalSolidList"/>
    <dgm:cxn modelId="{FBAE95F7-0DED-4F58-9F17-6E2D88E79BF9}" type="presOf" srcId="{8C6207CA-C518-4FF3-82B5-768C23CA26AC}" destId="{E07C26C2-35E6-4021-90AD-D8766DF82F17}" srcOrd="0" destOrd="0" presId="urn:microsoft.com/office/officeart/2018/2/layout/IconVerticalSolidList"/>
    <dgm:cxn modelId="{D81771E8-6CD4-41D5-9634-0C786EE485A8}" type="presParOf" srcId="{E07C26C2-35E6-4021-90AD-D8766DF82F17}" destId="{089EC0D5-79A3-4DB2-84BB-A7320CA09EA9}" srcOrd="0" destOrd="0" presId="urn:microsoft.com/office/officeart/2018/2/layout/IconVerticalSolidList"/>
    <dgm:cxn modelId="{E8BD7B09-2F74-4CEC-AF92-0054F2D4C340}" type="presParOf" srcId="{089EC0D5-79A3-4DB2-84BB-A7320CA09EA9}" destId="{8797C52D-B12F-405A-BE8B-7417FCC66366}" srcOrd="0" destOrd="0" presId="urn:microsoft.com/office/officeart/2018/2/layout/IconVerticalSolidList"/>
    <dgm:cxn modelId="{DEB4F29C-97FD-4FE6-8F1F-73F3D3842E5D}" type="presParOf" srcId="{089EC0D5-79A3-4DB2-84BB-A7320CA09EA9}" destId="{6A512317-C97A-4AA4-98B5-BF565E30111B}" srcOrd="1" destOrd="0" presId="urn:microsoft.com/office/officeart/2018/2/layout/IconVerticalSolidList"/>
    <dgm:cxn modelId="{107458E7-96A1-4EB1-BA21-4AE0CA275C62}" type="presParOf" srcId="{089EC0D5-79A3-4DB2-84BB-A7320CA09EA9}" destId="{54F864E9-0A79-4B2A-8CC9-EC666BEC7038}" srcOrd="2" destOrd="0" presId="urn:microsoft.com/office/officeart/2018/2/layout/IconVerticalSolidList"/>
    <dgm:cxn modelId="{26719CC0-76A6-4EC9-AC1D-2E72DFDF7FAA}" type="presParOf" srcId="{089EC0D5-79A3-4DB2-84BB-A7320CA09EA9}" destId="{C3DCF9F9-A2DD-48E2-8D92-80A0AC097B17}" srcOrd="3" destOrd="0" presId="urn:microsoft.com/office/officeart/2018/2/layout/IconVerticalSolidList"/>
    <dgm:cxn modelId="{C3DD0EF0-DA14-4990-86A6-530023CCF75B}" type="presParOf" srcId="{E07C26C2-35E6-4021-90AD-D8766DF82F17}" destId="{7116C390-5127-4DDE-8B42-BCB699EFD3C5}" srcOrd="1" destOrd="0" presId="urn:microsoft.com/office/officeart/2018/2/layout/IconVerticalSolidList"/>
    <dgm:cxn modelId="{77C685C4-3400-4915-8583-682D0FF161C3}" type="presParOf" srcId="{E07C26C2-35E6-4021-90AD-D8766DF82F17}" destId="{68D67406-D91A-400A-A90C-0E4E4C8E53EA}" srcOrd="2" destOrd="0" presId="urn:microsoft.com/office/officeart/2018/2/layout/IconVerticalSolidList"/>
    <dgm:cxn modelId="{7BD8B9B9-055C-4F74-B68E-D72D9EF9EC2D}" type="presParOf" srcId="{68D67406-D91A-400A-A90C-0E4E4C8E53EA}" destId="{55E69962-61AD-4977-BEA2-326055C70376}" srcOrd="0" destOrd="0" presId="urn:microsoft.com/office/officeart/2018/2/layout/IconVerticalSolidList"/>
    <dgm:cxn modelId="{7421CD18-4414-4FB0-AF57-DABCE5F82E15}" type="presParOf" srcId="{68D67406-D91A-400A-A90C-0E4E4C8E53EA}" destId="{29AB6B72-02C1-4E3D-9762-E8ED30B6DCC0}" srcOrd="1" destOrd="0" presId="urn:microsoft.com/office/officeart/2018/2/layout/IconVerticalSolidList"/>
    <dgm:cxn modelId="{F21ABA3F-96FA-46F2-B4B5-308D1BC89485}" type="presParOf" srcId="{68D67406-D91A-400A-A90C-0E4E4C8E53EA}" destId="{C4F9F1FF-037B-4170-9B7A-E02B9F1E0AC2}" srcOrd="2" destOrd="0" presId="urn:microsoft.com/office/officeart/2018/2/layout/IconVerticalSolidList"/>
    <dgm:cxn modelId="{C984595B-85B8-448B-B4B0-ACEC39714CE7}" type="presParOf" srcId="{68D67406-D91A-400A-A90C-0E4E4C8E53EA}" destId="{13DDD358-5033-4E63-B939-5AAA81881C6B}" srcOrd="3" destOrd="0" presId="urn:microsoft.com/office/officeart/2018/2/layout/IconVerticalSolidList"/>
    <dgm:cxn modelId="{B0C8D6BC-C128-45A5-85B8-E66EFD7880D9}" type="presParOf" srcId="{E07C26C2-35E6-4021-90AD-D8766DF82F17}" destId="{C5A0AF82-FF2C-431E-AA0F-F0317B239B65}" srcOrd="3" destOrd="0" presId="urn:microsoft.com/office/officeart/2018/2/layout/IconVerticalSolidList"/>
    <dgm:cxn modelId="{8FEBF2E5-AD2B-49AB-9BDD-1A8A7B636CD1}" type="presParOf" srcId="{E07C26C2-35E6-4021-90AD-D8766DF82F17}" destId="{0701A0EE-E74A-41EE-893A-0EE2E92AB3FF}" srcOrd="4" destOrd="0" presId="urn:microsoft.com/office/officeart/2018/2/layout/IconVerticalSolidList"/>
    <dgm:cxn modelId="{55E3B547-97D4-4114-8EA9-C0459210F545}" type="presParOf" srcId="{0701A0EE-E74A-41EE-893A-0EE2E92AB3FF}" destId="{3E2F2BEE-8113-405D-9548-C69A8F1522F2}" srcOrd="0" destOrd="0" presId="urn:microsoft.com/office/officeart/2018/2/layout/IconVerticalSolidList"/>
    <dgm:cxn modelId="{5E6E317A-CEF6-47E4-A4FA-D82E41FDB14C}" type="presParOf" srcId="{0701A0EE-E74A-41EE-893A-0EE2E92AB3FF}" destId="{CA6AAA9B-94A9-49A5-804B-52551AACC95D}" srcOrd="1" destOrd="0" presId="urn:microsoft.com/office/officeart/2018/2/layout/IconVerticalSolidList"/>
    <dgm:cxn modelId="{0D1DDFA7-7F4E-41F5-ADD0-554ABC3A418B}" type="presParOf" srcId="{0701A0EE-E74A-41EE-893A-0EE2E92AB3FF}" destId="{2D2BE4E7-686F-453C-8672-3B352D10D8B9}" srcOrd="2" destOrd="0" presId="urn:microsoft.com/office/officeart/2018/2/layout/IconVerticalSolidList"/>
    <dgm:cxn modelId="{B87ED9E8-3CA8-4887-A279-19CFF98BCA26}" type="presParOf" srcId="{0701A0EE-E74A-41EE-893A-0EE2E92AB3FF}" destId="{19FD2B76-9472-447D-80C3-50F79545AF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EFD12-95D6-4186-8F65-ACE38FA47DF9}"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14665EF6-50B8-478E-9F7C-CE996B41D479}">
      <dgm:prSet phldrT="[Text]" custT="1"/>
      <dgm:spPr/>
      <dgm:t>
        <a:bodyPr/>
        <a:lstStyle/>
        <a:p>
          <a:r>
            <a:rPr lang="en-IE" sz="2400" b="1"/>
            <a:t>1. Preparing for the AGM</a:t>
          </a:r>
          <a:endParaRPr lang="en-US" sz="2400" b="1"/>
        </a:p>
      </dgm:t>
    </dgm:pt>
    <dgm:pt modelId="{2215B712-6693-4F7A-9F14-B1A97287875D}" type="parTrans" cxnId="{3FD347EE-E0E4-4C01-9286-6460598F6DC6}">
      <dgm:prSet/>
      <dgm:spPr/>
      <dgm:t>
        <a:bodyPr/>
        <a:lstStyle/>
        <a:p>
          <a:endParaRPr lang="en-US" sz="2400" b="1"/>
        </a:p>
      </dgm:t>
    </dgm:pt>
    <dgm:pt modelId="{4836FEA4-13C0-4959-AAFF-B3EEC4D316E6}" type="sibTrans" cxnId="{3FD347EE-E0E4-4C01-9286-6460598F6DC6}">
      <dgm:prSet/>
      <dgm:spPr/>
      <dgm:t>
        <a:bodyPr/>
        <a:lstStyle/>
        <a:p>
          <a:endParaRPr lang="en-US" sz="2400" b="1"/>
        </a:p>
      </dgm:t>
    </dgm:pt>
    <dgm:pt modelId="{63886316-84D6-4493-882A-4D1069C56713}">
      <dgm:prSet custT="1"/>
      <dgm:spPr/>
      <dgm:t>
        <a:bodyPr/>
        <a:lstStyle/>
        <a:p>
          <a:r>
            <a:rPr lang="en-IE" sz="2400" b="1"/>
            <a:t>3. Keeping the AGM on track</a:t>
          </a:r>
        </a:p>
      </dgm:t>
    </dgm:pt>
    <dgm:pt modelId="{9F4F005E-1FF0-4838-9D3E-044336A3AA13}" type="parTrans" cxnId="{C1986894-E8F1-4003-86FE-38775E4865F0}">
      <dgm:prSet/>
      <dgm:spPr/>
      <dgm:t>
        <a:bodyPr/>
        <a:lstStyle/>
        <a:p>
          <a:endParaRPr lang="en-US" b="1"/>
        </a:p>
      </dgm:t>
    </dgm:pt>
    <dgm:pt modelId="{E9EC3337-096F-4301-985F-23632B5490DE}" type="sibTrans" cxnId="{C1986894-E8F1-4003-86FE-38775E4865F0}">
      <dgm:prSet/>
      <dgm:spPr/>
      <dgm:t>
        <a:bodyPr/>
        <a:lstStyle/>
        <a:p>
          <a:endParaRPr lang="en-US" b="1"/>
        </a:p>
      </dgm:t>
    </dgm:pt>
    <dgm:pt modelId="{6AEFB245-158F-4993-B8F3-C8AC6EBCECEB}">
      <dgm:prSet custT="1"/>
      <dgm:spPr/>
      <dgm:t>
        <a:bodyPr/>
        <a:lstStyle/>
        <a:p>
          <a:r>
            <a:rPr lang="en-IE" sz="2400" b="1"/>
            <a:t>2. Understanding the articles covering the AGM</a:t>
          </a:r>
        </a:p>
      </dgm:t>
    </dgm:pt>
    <dgm:pt modelId="{008B4C1F-0678-4D97-BFCE-9FE65BD51AE8}" type="parTrans" cxnId="{97426B71-DB59-4311-8AE8-2509746CB91F}">
      <dgm:prSet/>
      <dgm:spPr/>
      <dgm:t>
        <a:bodyPr/>
        <a:lstStyle/>
        <a:p>
          <a:endParaRPr lang="en-GB"/>
        </a:p>
      </dgm:t>
    </dgm:pt>
    <dgm:pt modelId="{83BF3C07-FAB5-4BB6-B617-D3FED8E5BDE3}" type="sibTrans" cxnId="{97426B71-DB59-4311-8AE8-2509746CB91F}">
      <dgm:prSet/>
      <dgm:spPr/>
      <dgm:t>
        <a:bodyPr/>
        <a:lstStyle/>
        <a:p>
          <a:endParaRPr lang="en-GB"/>
        </a:p>
      </dgm:t>
    </dgm:pt>
    <dgm:pt modelId="{785170E8-BA33-4020-B6F7-C0CFD00AC626}">
      <dgm:prSet custT="1"/>
      <dgm:spPr/>
      <dgm:t>
        <a:bodyPr/>
        <a:lstStyle/>
        <a:p>
          <a:r>
            <a:rPr lang="en-IE" sz="2400" b="1" dirty="0"/>
            <a:t>4. Accessing Additional Support</a:t>
          </a:r>
        </a:p>
      </dgm:t>
    </dgm:pt>
    <dgm:pt modelId="{34EE41E2-B8A8-4BB9-BD8D-CD619745D95F}" type="parTrans" cxnId="{B358465B-30AE-4C7C-8A05-9C9A0405A653}">
      <dgm:prSet/>
      <dgm:spPr/>
      <dgm:t>
        <a:bodyPr/>
        <a:lstStyle/>
        <a:p>
          <a:endParaRPr lang="en-GB"/>
        </a:p>
      </dgm:t>
    </dgm:pt>
    <dgm:pt modelId="{1522F376-1B1A-429F-ADC6-2ED72989633C}" type="sibTrans" cxnId="{B358465B-30AE-4C7C-8A05-9C9A0405A653}">
      <dgm:prSet/>
      <dgm:spPr/>
      <dgm:t>
        <a:bodyPr/>
        <a:lstStyle/>
        <a:p>
          <a:endParaRPr lang="en-GB"/>
        </a:p>
      </dgm:t>
    </dgm:pt>
    <dgm:pt modelId="{A718D9F8-8FE4-4907-B6DA-BD4992F97B89}" type="pres">
      <dgm:prSet presAssocID="{77BEFD12-95D6-4186-8F65-ACE38FA47DF9}" presName="Name0" presStyleCnt="0">
        <dgm:presLayoutVars>
          <dgm:chMax val="7"/>
          <dgm:chPref val="7"/>
          <dgm:dir/>
        </dgm:presLayoutVars>
      </dgm:prSet>
      <dgm:spPr/>
    </dgm:pt>
    <dgm:pt modelId="{73F1BF3D-0AFD-4EF9-BDBC-7F8E554090C2}" type="pres">
      <dgm:prSet presAssocID="{77BEFD12-95D6-4186-8F65-ACE38FA47DF9}" presName="Name1" presStyleCnt="0"/>
      <dgm:spPr/>
    </dgm:pt>
    <dgm:pt modelId="{BF5853E3-C37F-4CE5-8486-8CE3E646CECC}" type="pres">
      <dgm:prSet presAssocID="{77BEFD12-95D6-4186-8F65-ACE38FA47DF9}" presName="cycle" presStyleCnt="0"/>
      <dgm:spPr/>
    </dgm:pt>
    <dgm:pt modelId="{60F8D1D3-A8AC-4B10-B018-CE51ABC6561B}" type="pres">
      <dgm:prSet presAssocID="{77BEFD12-95D6-4186-8F65-ACE38FA47DF9}" presName="srcNode" presStyleLbl="node1" presStyleIdx="0" presStyleCnt="4"/>
      <dgm:spPr/>
    </dgm:pt>
    <dgm:pt modelId="{232AE4C5-B6FF-491D-B4E0-56A7342C8640}" type="pres">
      <dgm:prSet presAssocID="{77BEFD12-95D6-4186-8F65-ACE38FA47DF9}" presName="conn" presStyleLbl="parChTrans1D2" presStyleIdx="0" presStyleCnt="1"/>
      <dgm:spPr/>
    </dgm:pt>
    <dgm:pt modelId="{AED8B316-8B39-497A-847E-665AA2A08787}" type="pres">
      <dgm:prSet presAssocID="{77BEFD12-95D6-4186-8F65-ACE38FA47DF9}" presName="extraNode" presStyleLbl="node1" presStyleIdx="0" presStyleCnt="4"/>
      <dgm:spPr/>
    </dgm:pt>
    <dgm:pt modelId="{D2995483-2AC9-4A0B-AF6F-A7325CEE31D6}" type="pres">
      <dgm:prSet presAssocID="{77BEFD12-95D6-4186-8F65-ACE38FA47DF9}" presName="dstNode" presStyleLbl="node1" presStyleIdx="0" presStyleCnt="4"/>
      <dgm:spPr/>
    </dgm:pt>
    <dgm:pt modelId="{DF539822-CB11-4615-88DF-96CCE9726CAC}" type="pres">
      <dgm:prSet presAssocID="{14665EF6-50B8-478E-9F7C-CE996B41D479}" presName="text_1" presStyleLbl="node1" presStyleIdx="0" presStyleCnt="4">
        <dgm:presLayoutVars>
          <dgm:bulletEnabled val="1"/>
        </dgm:presLayoutVars>
      </dgm:prSet>
      <dgm:spPr/>
    </dgm:pt>
    <dgm:pt modelId="{584F0410-E2F7-4627-8E5C-D40BDC1E73B5}" type="pres">
      <dgm:prSet presAssocID="{14665EF6-50B8-478E-9F7C-CE996B41D479}" presName="accent_1" presStyleCnt="0"/>
      <dgm:spPr/>
    </dgm:pt>
    <dgm:pt modelId="{D05ED1AE-F8FE-47FE-8D0E-06FA65FF2D51}" type="pres">
      <dgm:prSet presAssocID="{14665EF6-50B8-478E-9F7C-CE996B41D479}" presName="accentRepeatNode" presStyleLbl="solidFgAcc1" presStyleIdx="0" presStyleCnt="4"/>
      <dgm:spPr/>
    </dgm:pt>
    <dgm:pt modelId="{2F309553-07BA-42C3-A1D3-0BCA6B1117BD}" type="pres">
      <dgm:prSet presAssocID="{6AEFB245-158F-4993-B8F3-C8AC6EBCECEB}" presName="text_2" presStyleLbl="node1" presStyleIdx="1" presStyleCnt="4">
        <dgm:presLayoutVars>
          <dgm:bulletEnabled val="1"/>
        </dgm:presLayoutVars>
      </dgm:prSet>
      <dgm:spPr/>
    </dgm:pt>
    <dgm:pt modelId="{B936E090-5BF1-4628-8F9F-1A5559B34D83}" type="pres">
      <dgm:prSet presAssocID="{6AEFB245-158F-4993-B8F3-C8AC6EBCECEB}" presName="accent_2" presStyleCnt="0"/>
      <dgm:spPr/>
    </dgm:pt>
    <dgm:pt modelId="{EDCC7856-D329-47B2-8BC7-478ED2611C29}" type="pres">
      <dgm:prSet presAssocID="{6AEFB245-158F-4993-B8F3-C8AC6EBCECEB}" presName="accentRepeatNode" presStyleLbl="solidFgAcc1" presStyleIdx="1" presStyleCnt="4"/>
      <dgm:spPr/>
    </dgm:pt>
    <dgm:pt modelId="{1E6557E9-49AA-45DA-92DB-EC520E210FCA}" type="pres">
      <dgm:prSet presAssocID="{63886316-84D6-4493-882A-4D1069C56713}" presName="text_3" presStyleLbl="node1" presStyleIdx="2" presStyleCnt="4">
        <dgm:presLayoutVars>
          <dgm:bulletEnabled val="1"/>
        </dgm:presLayoutVars>
      </dgm:prSet>
      <dgm:spPr/>
    </dgm:pt>
    <dgm:pt modelId="{9D0E384A-3DF2-4772-8132-CD3444E0F698}" type="pres">
      <dgm:prSet presAssocID="{63886316-84D6-4493-882A-4D1069C56713}" presName="accent_3" presStyleCnt="0"/>
      <dgm:spPr/>
    </dgm:pt>
    <dgm:pt modelId="{410B902F-D96D-4D30-AA78-4FE1A99C4528}" type="pres">
      <dgm:prSet presAssocID="{63886316-84D6-4493-882A-4D1069C56713}" presName="accentRepeatNode" presStyleLbl="solidFgAcc1" presStyleIdx="2" presStyleCnt="4"/>
      <dgm:spPr/>
    </dgm:pt>
    <dgm:pt modelId="{0741FA49-1C8A-4D71-ADFE-4205E55DB5F4}" type="pres">
      <dgm:prSet presAssocID="{785170E8-BA33-4020-B6F7-C0CFD00AC626}" presName="text_4" presStyleLbl="node1" presStyleIdx="3" presStyleCnt="4">
        <dgm:presLayoutVars>
          <dgm:bulletEnabled val="1"/>
        </dgm:presLayoutVars>
      </dgm:prSet>
      <dgm:spPr/>
    </dgm:pt>
    <dgm:pt modelId="{0ED7F1EF-7562-418A-A93B-67410B7BA1B2}" type="pres">
      <dgm:prSet presAssocID="{785170E8-BA33-4020-B6F7-C0CFD00AC626}" presName="accent_4" presStyleCnt="0"/>
      <dgm:spPr/>
    </dgm:pt>
    <dgm:pt modelId="{038C5475-EB03-429E-8129-1C859876FB33}" type="pres">
      <dgm:prSet presAssocID="{785170E8-BA33-4020-B6F7-C0CFD00AC626}" presName="accentRepeatNode" presStyleLbl="solidFgAcc1" presStyleIdx="3" presStyleCnt="4"/>
      <dgm:spPr/>
    </dgm:pt>
  </dgm:ptLst>
  <dgm:cxnLst>
    <dgm:cxn modelId="{A080BA20-6BE9-4333-968B-91A09B2A52F6}" type="presOf" srcId="{14665EF6-50B8-478E-9F7C-CE996B41D479}" destId="{DF539822-CB11-4615-88DF-96CCE9726CAC}" srcOrd="0" destOrd="0" presId="urn:microsoft.com/office/officeart/2008/layout/VerticalCurvedList"/>
    <dgm:cxn modelId="{B358465B-30AE-4C7C-8A05-9C9A0405A653}" srcId="{77BEFD12-95D6-4186-8F65-ACE38FA47DF9}" destId="{785170E8-BA33-4020-B6F7-C0CFD00AC626}" srcOrd="3" destOrd="0" parTransId="{34EE41E2-B8A8-4BB9-BD8D-CD619745D95F}" sibTransId="{1522F376-1B1A-429F-ADC6-2ED72989633C}"/>
    <dgm:cxn modelId="{F9E90C69-3745-40D8-8B93-C5F8613D0731}" type="presOf" srcId="{77BEFD12-95D6-4186-8F65-ACE38FA47DF9}" destId="{A718D9F8-8FE4-4907-B6DA-BD4992F97B89}" srcOrd="0" destOrd="0" presId="urn:microsoft.com/office/officeart/2008/layout/VerticalCurvedList"/>
    <dgm:cxn modelId="{97426B71-DB59-4311-8AE8-2509746CB91F}" srcId="{77BEFD12-95D6-4186-8F65-ACE38FA47DF9}" destId="{6AEFB245-158F-4993-B8F3-C8AC6EBCECEB}" srcOrd="1" destOrd="0" parTransId="{008B4C1F-0678-4D97-BFCE-9FE65BD51AE8}" sibTransId="{83BF3C07-FAB5-4BB6-B617-D3FED8E5BDE3}"/>
    <dgm:cxn modelId="{0968FD90-CAB3-4D75-AFFC-98314938BA6D}" type="presOf" srcId="{4836FEA4-13C0-4959-AAFF-B3EEC4D316E6}" destId="{232AE4C5-B6FF-491D-B4E0-56A7342C8640}" srcOrd="0" destOrd="0" presId="urn:microsoft.com/office/officeart/2008/layout/VerticalCurvedList"/>
    <dgm:cxn modelId="{C1986894-E8F1-4003-86FE-38775E4865F0}" srcId="{77BEFD12-95D6-4186-8F65-ACE38FA47DF9}" destId="{63886316-84D6-4493-882A-4D1069C56713}" srcOrd="2" destOrd="0" parTransId="{9F4F005E-1FF0-4838-9D3E-044336A3AA13}" sibTransId="{E9EC3337-096F-4301-985F-23632B5490DE}"/>
    <dgm:cxn modelId="{472437C1-EEBC-45BA-B80E-EA68A04570A5}" type="presOf" srcId="{63886316-84D6-4493-882A-4D1069C56713}" destId="{1E6557E9-49AA-45DA-92DB-EC520E210FCA}" srcOrd="0" destOrd="0" presId="urn:microsoft.com/office/officeart/2008/layout/VerticalCurvedList"/>
    <dgm:cxn modelId="{8EA6ADEA-20AA-4D18-B7FB-4288DA2970C0}" type="presOf" srcId="{785170E8-BA33-4020-B6F7-C0CFD00AC626}" destId="{0741FA49-1C8A-4D71-ADFE-4205E55DB5F4}" srcOrd="0" destOrd="0" presId="urn:microsoft.com/office/officeart/2008/layout/VerticalCurvedList"/>
    <dgm:cxn modelId="{814440EB-E1C7-4A36-9989-51EF19F5455B}" type="presOf" srcId="{6AEFB245-158F-4993-B8F3-C8AC6EBCECEB}" destId="{2F309553-07BA-42C3-A1D3-0BCA6B1117BD}" srcOrd="0" destOrd="0" presId="urn:microsoft.com/office/officeart/2008/layout/VerticalCurvedList"/>
    <dgm:cxn modelId="{3FD347EE-E0E4-4C01-9286-6460598F6DC6}" srcId="{77BEFD12-95D6-4186-8F65-ACE38FA47DF9}" destId="{14665EF6-50B8-478E-9F7C-CE996B41D479}" srcOrd="0" destOrd="0" parTransId="{2215B712-6693-4F7A-9F14-B1A97287875D}" sibTransId="{4836FEA4-13C0-4959-AAFF-B3EEC4D316E6}"/>
    <dgm:cxn modelId="{AAAD957D-2226-4B15-88B5-913BB80A03F4}" type="presParOf" srcId="{A718D9F8-8FE4-4907-B6DA-BD4992F97B89}" destId="{73F1BF3D-0AFD-4EF9-BDBC-7F8E554090C2}" srcOrd="0" destOrd="0" presId="urn:microsoft.com/office/officeart/2008/layout/VerticalCurvedList"/>
    <dgm:cxn modelId="{FF49E6FA-4304-4E8D-B2E1-7524241B91DB}" type="presParOf" srcId="{73F1BF3D-0AFD-4EF9-BDBC-7F8E554090C2}" destId="{BF5853E3-C37F-4CE5-8486-8CE3E646CECC}" srcOrd="0" destOrd="0" presId="urn:microsoft.com/office/officeart/2008/layout/VerticalCurvedList"/>
    <dgm:cxn modelId="{71C4892A-2221-4C4E-B6EB-B4501CB5B3BB}" type="presParOf" srcId="{BF5853E3-C37F-4CE5-8486-8CE3E646CECC}" destId="{60F8D1D3-A8AC-4B10-B018-CE51ABC6561B}" srcOrd="0" destOrd="0" presId="urn:microsoft.com/office/officeart/2008/layout/VerticalCurvedList"/>
    <dgm:cxn modelId="{EBF3A06F-3761-446C-A33D-C9335FE58A39}" type="presParOf" srcId="{BF5853E3-C37F-4CE5-8486-8CE3E646CECC}" destId="{232AE4C5-B6FF-491D-B4E0-56A7342C8640}" srcOrd="1" destOrd="0" presId="urn:microsoft.com/office/officeart/2008/layout/VerticalCurvedList"/>
    <dgm:cxn modelId="{B567B7C4-1553-49A1-A110-12FC1D650C6F}" type="presParOf" srcId="{BF5853E3-C37F-4CE5-8486-8CE3E646CECC}" destId="{AED8B316-8B39-497A-847E-665AA2A08787}" srcOrd="2" destOrd="0" presId="urn:microsoft.com/office/officeart/2008/layout/VerticalCurvedList"/>
    <dgm:cxn modelId="{83805C3C-B4B9-46F2-B93D-CF1E1DF8E9E8}" type="presParOf" srcId="{BF5853E3-C37F-4CE5-8486-8CE3E646CECC}" destId="{D2995483-2AC9-4A0B-AF6F-A7325CEE31D6}" srcOrd="3" destOrd="0" presId="urn:microsoft.com/office/officeart/2008/layout/VerticalCurvedList"/>
    <dgm:cxn modelId="{58C54591-327B-4A21-821A-BEA6519C5BDA}" type="presParOf" srcId="{73F1BF3D-0AFD-4EF9-BDBC-7F8E554090C2}" destId="{DF539822-CB11-4615-88DF-96CCE9726CAC}" srcOrd="1" destOrd="0" presId="urn:microsoft.com/office/officeart/2008/layout/VerticalCurvedList"/>
    <dgm:cxn modelId="{CE18E6C5-7583-4EB3-95AE-5E3903FEBF9A}" type="presParOf" srcId="{73F1BF3D-0AFD-4EF9-BDBC-7F8E554090C2}" destId="{584F0410-E2F7-4627-8E5C-D40BDC1E73B5}" srcOrd="2" destOrd="0" presId="urn:microsoft.com/office/officeart/2008/layout/VerticalCurvedList"/>
    <dgm:cxn modelId="{9E7D53CB-39C5-434E-BEA0-1EF342D7A713}" type="presParOf" srcId="{584F0410-E2F7-4627-8E5C-D40BDC1E73B5}" destId="{D05ED1AE-F8FE-47FE-8D0E-06FA65FF2D51}" srcOrd="0" destOrd="0" presId="urn:microsoft.com/office/officeart/2008/layout/VerticalCurvedList"/>
    <dgm:cxn modelId="{C113D6BF-FA4F-44C7-A225-F2D999A94223}" type="presParOf" srcId="{73F1BF3D-0AFD-4EF9-BDBC-7F8E554090C2}" destId="{2F309553-07BA-42C3-A1D3-0BCA6B1117BD}" srcOrd="3" destOrd="0" presId="urn:microsoft.com/office/officeart/2008/layout/VerticalCurvedList"/>
    <dgm:cxn modelId="{D1A32470-C7AC-4FF3-850D-2527CC651EA7}" type="presParOf" srcId="{73F1BF3D-0AFD-4EF9-BDBC-7F8E554090C2}" destId="{B936E090-5BF1-4628-8F9F-1A5559B34D83}" srcOrd="4" destOrd="0" presId="urn:microsoft.com/office/officeart/2008/layout/VerticalCurvedList"/>
    <dgm:cxn modelId="{CAD106AB-7120-4CBF-B6C0-71894C8F6FAF}" type="presParOf" srcId="{B936E090-5BF1-4628-8F9F-1A5559B34D83}" destId="{EDCC7856-D329-47B2-8BC7-478ED2611C29}" srcOrd="0" destOrd="0" presId="urn:microsoft.com/office/officeart/2008/layout/VerticalCurvedList"/>
    <dgm:cxn modelId="{E21C9655-756F-47FB-A561-AB30524E7F5D}" type="presParOf" srcId="{73F1BF3D-0AFD-4EF9-BDBC-7F8E554090C2}" destId="{1E6557E9-49AA-45DA-92DB-EC520E210FCA}" srcOrd="5" destOrd="0" presId="urn:microsoft.com/office/officeart/2008/layout/VerticalCurvedList"/>
    <dgm:cxn modelId="{371B2174-FB15-4CF3-885E-9579008EF67E}" type="presParOf" srcId="{73F1BF3D-0AFD-4EF9-BDBC-7F8E554090C2}" destId="{9D0E384A-3DF2-4772-8132-CD3444E0F698}" srcOrd="6" destOrd="0" presId="urn:microsoft.com/office/officeart/2008/layout/VerticalCurvedList"/>
    <dgm:cxn modelId="{62ABAB99-A7A9-4886-A910-FB36AE3192B3}" type="presParOf" srcId="{9D0E384A-3DF2-4772-8132-CD3444E0F698}" destId="{410B902F-D96D-4D30-AA78-4FE1A99C4528}" srcOrd="0" destOrd="0" presId="urn:microsoft.com/office/officeart/2008/layout/VerticalCurvedList"/>
    <dgm:cxn modelId="{9A708C47-2074-4E67-AA3B-A96AA35A3C5E}" type="presParOf" srcId="{73F1BF3D-0AFD-4EF9-BDBC-7F8E554090C2}" destId="{0741FA49-1C8A-4D71-ADFE-4205E55DB5F4}" srcOrd="7" destOrd="0" presId="urn:microsoft.com/office/officeart/2008/layout/VerticalCurvedList"/>
    <dgm:cxn modelId="{4B107F7B-C402-48E9-B37E-048C039C044F}" type="presParOf" srcId="{73F1BF3D-0AFD-4EF9-BDBC-7F8E554090C2}" destId="{0ED7F1EF-7562-418A-A93B-67410B7BA1B2}" srcOrd="8" destOrd="0" presId="urn:microsoft.com/office/officeart/2008/layout/VerticalCurvedList"/>
    <dgm:cxn modelId="{6F0403DE-329C-419D-B6D6-D6AF09FAE941}" type="presParOf" srcId="{0ED7F1EF-7562-418A-A93B-67410B7BA1B2}" destId="{038C5475-EB03-429E-8129-1C859876FB3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AA6FBD-0298-40F5-BA8A-B4260C92596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GB"/>
        </a:p>
      </dgm:t>
    </dgm:pt>
    <dgm:pt modelId="{8C6C14C4-EF93-488B-AA74-4CB373E8ADE6}">
      <dgm:prSet custT="1"/>
      <dgm:spPr/>
      <dgm:t>
        <a:bodyPr/>
        <a:lstStyle/>
        <a:p>
          <a:r>
            <a:rPr lang="en-IE" sz="2800" b="1">
              <a:effectLst>
                <a:outerShdw blurRad="38100" dist="38100" dir="2700000" algn="tl">
                  <a:srgbClr val="000000">
                    <a:alpha val="43137"/>
                  </a:srgbClr>
                </a:outerShdw>
              </a:effectLst>
            </a:rPr>
            <a:t>21 days</a:t>
          </a:r>
          <a:endParaRPr lang="en-GB" sz="2800" b="1">
            <a:effectLst>
              <a:outerShdw blurRad="38100" dist="38100" dir="2700000" algn="tl">
                <a:srgbClr val="000000">
                  <a:alpha val="43137"/>
                </a:srgbClr>
              </a:outerShdw>
            </a:effectLst>
          </a:endParaRPr>
        </a:p>
      </dgm:t>
    </dgm:pt>
    <dgm:pt modelId="{6EA64F5B-E757-4F52-9D34-CC759C0B0697}" type="parTrans" cxnId="{AA30129A-EF59-4D03-99A3-83AA409C6006}">
      <dgm:prSet/>
      <dgm:spPr/>
      <dgm:t>
        <a:bodyPr/>
        <a:lstStyle/>
        <a:p>
          <a:endParaRPr lang="en-GB" sz="2800"/>
        </a:p>
      </dgm:t>
    </dgm:pt>
    <dgm:pt modelId="{B4A94B78-8963-4D15-88CD-F338231952A3}" type="sibTrans" cxnId="{AA30129A-EF59-4D03-99A3-83AA409C6006}">
      <dgm:prSet/>
      <dgm:spPr/>
      <dgm:t>
        <a:bodyPr/>
        <a:lstStyle/>
        <a:p>
          <a:endParaRPr lang="en-GB" sz="2800"/>
        </a:p>
      </dgm:t>
    </dgm:pt>
    <dgm:pt modelId="{AF5960CD-8A62-4A4A-A6B8-0B78A726FF38}">
      <dgm:prSet custT="1"/>
      <dgm:spPr/>
      <dgm:t>
        <a:bodyPr/>
        <a:lstStyle/>
        <a:p>
          <a:r>
            <a:rPr lang="en-IE" sz="2800" dirty="0"/>
            <a:t>Notice to Members – see Rule 4.6 T.O.</a:t>
          </a:r>
          <a:endParaRPr lang="en-GB" sz="2800" dirty="0"/>
        </a:p>
      </dgm:t>
    </dgm:pt>
    <dgm:pt modelId="{D4EE9945-137C-4C08-AB1C-19C3B811C0E4}" type="parTrans" cxnId="{6A01D166-BA64-4CC3-AF24-20EA2DA96AD1}">
      <dgm:prSet/>
      <dgm:spPr/>
      <dgm:t>
        <a:bodyPr/>
        <a:lstStyle/>
        <a:p>
          <a:endParaRPr lang="en-GB" sz="2800"/>
        </a:p>
      </dgm:t>
    </dgm:pt>
    <dgm:pt modelId="{3AA5FF88-CBA7-4244-A09E-D76255E0B102}" type="sibTrans" cxnId="{6A01D166-BA64-4CC3-AF24-20EA2DA96AD1}">
      <dgm:prSet/>
      <dgm:spPr/>
      <dgm:t>
        <a:bodyPr/>
        <a:lstStyle/>
        <a:p>
          <a:endParaRPr lang="en-GB" sz="2800"/>
        </a:p>
      </dgm:t>
    </dgm:pt>
    <dgm:pt modelId="{1707C531-47FA-4E52-AC7B-1AD72DEB325C}">
      <dgm:prSet custT="1"/>
      <dgm:spPr/>
      <dgm:t>
        <a:bodyPr/>
        <a:lstStyle/>
        <a:p>
          <a:r>
            <a:rPr lang="en-IE" sz="2800" b="1">
              <a:effectLst>
                <a:outerShdw blurRad="38100" dist="38100" dir="2700000" algn="tl">
                  <a:srgbClr val="000000">
                    <a:alpha val="43137"/>
                  </a:srgbClr>
                </a:outerShdw>
              </a:effectLst>
            </a:rPr>
            <a:t>14 days</a:t>
          </a:r>
          <a:endParaRPr lang="en-GB" sz="2800" b="1">
            <a:effectLst>
              <a:outerShdw blurRad="38100" dist="38100" dir="2700000" algn="tl">
                <a:srgbClr val="000000">
                  <a:alpha val="43137"/>
                </a:srgbClr>
              </a:outerShdw>
            </a:effectLst>
          </a:endParaRPr>
        </a:p>
      </dgm:t>
    </dgm:pt>
    <dgm:pt modelId="{3C149D67-0001-4E80-9D05-D1CC013E7284}" type="parTrans" cxnId="{BC15143E-9F20-4B00-989C-DCEB4EE83FD3}">
      <dgm:prSet/>
      <dgm:spPr/>
      <dgm:t>
        <a:bodyPr/>
        <a:lstStyle/>
        <a:p>
          <a:endParaRPr lang="en-GB" sz="2800"/>
        </a:p>
      </dgm:t>
    </dgm:pt>
    <dgm:pt modelId="{EE29B19B-7E51-497C-BC83-AF67CBDEC2C9}" type="sibTrans" cxnId="{BC15143E-9F20-4B00-989C-DCEB4EE83FD3}">
      <dgm:prSet/>
      <dgm:spPr/>
      <dgm:t>
        <a:bodyPr/>
        <a:lstStyle/>
        <a:p>
          <a:endParaRPr lang="en-GB" sz="2800"/>
        </a:p>
      </dgm:t>
    </dgm:pt>
    <dgm:pt modelId="{558B6DDB-B422-4C0C-8560-92F0D7933219}">
      <dgm:prSet custT="1"/>
      <dgm:spPr/>
      <dgm:t>
        <a:bodyPr/>
        <a:lstStyle/>
        <a:p>
          <a:r>
            <a:rPr lang="en-IE" sz="2800"/>
            <a:t>Deadline for Motions &amp; Nominations</a:t>
          </a:r>
          <a:endParaRPr lang="en-GB" sz="2800"/>
        </a:p>
      </dgm:t>
    </dgm:pt>
    <dgm:pt modelId="{B1A15D46-4A56-4C8E-A2C6-50EEA681A1FA}" type="parTrans" cxnId="{74A2A389-CE97-4118-8499-E72A392ED334}">
      <dgm:prSet/>
      <dgm:spPr/>
      <dgm:t>
        <a:bodyPr/>
        <a:lstStyle/>
        <a:p>
          <a:endParaRPr lang="en-GB" sz="2800"/>
        </a:p>
      </dgm:t>
    </dgm:pt>
    <dgm:pt modelId="{7DE8A7B6-5055-4073-850B-106C7D9D280D}" type="sibTrans" cxnId="{74A2A389-CE97-4118-8499-E72A392ED334}">
      <dgm:prSet/>
      <dgm:spPr/>
      <dgm:t>
        <a:bodyPr/>
        <a:lstStyle/>
        <a:p>
          <a:endParaRPr lang="en-GB" sz="2800"/>
        </a:p>
      </dgm:t>
    </dgm:pt>
    <dgm:pt modelId="{72DA0CDB-44D7-4164-8295-C674F013362E}">
      <dgm:prSet custT="1"/>
      <dgm:spPr/>
      <dgm:t>
        <a:bodyPr/>
        <a:lstStyle/>
        <a:p>
          <a:r>
            <a:rPr lang="en-IE" sz="2800" b="1">
              <a:effectLst>
                <a:outerShdw blurRad="38100" dist="38100" dir="2700000" algn="tl">
                  <a:srgbClr val="000000">
                    <a:alpha val="43137"/>
                  </a:srgbClr>
                </a:outerShdw>
              </a:effectLst>
            </a:rPr>
            <a:t>7 Days</a:t>
          </a:r>
          <a:endParaRPr lang="en-GB" sz="2800" b="1">
            <a:effectLst>
              <a:outerShdw blurRad="38100" dist="38100" dir="2700000" algn="tl">
                <a:srgbClr val="000000">
                  <a:alpha val="43137"/>
                </a:srgbClr>
              </a:outerShdw>
            </a:effectLst>
          </a:endParaRPr>
        </a:p>
      </dgm:t>
    </dgm:pt>
    <dgm:pt modelId="{DCE86686-4B25-4D4A-A71E-6E41F4F990F0}" type="parTrans" cxnId="{A85FF7AB-D1C7-42AA-92BC-025E317EA3D8}">
      <dgm:prSet/>
      <dgm:spPr/>
      <dgm:t>
        <a:bodyPr/>
        <a:lstStyle/>
        <a:p>
          <a:endParaRPr lang="en-GB" sz="2800"/>
        </a:p>
      </dgm:t>
    </dgm:pt>
    <dgm:pt modelId="{6366DEFB-CAFE-443C-9BCA-DDDF41B92AE1}" type="sibTrans" cxnId="{A85FF7AB-D1C7-42AA-92BC-025E317EA3D8}">
      <dgm:prSet/>
      <dgm:spPr/>
      <dgm:t>
        <a:bodyPr/>
        <a:lstStyle/>
        <a:p>
          <a:endParaRPr lang="en-GB" sz="2800"/>
        </a:p>
      </dgm:t>
    </dgm:pt>
    <dgm:pt modelId="{82ABB780-41BA-46FC-A64D-63EC2EB1C8A5}">
      <dgm:prSet custT="1"/>
      <dgm:spPr/>
      <dgm:t>
        <a:bodyPr/>
        <a:lstStyle/>
        <a:p>
          <a:r>
            <a:rPr lang="en-IE" sz="2800"/>
            <a:t>Documents Issued</a:t>
          </a:r>
          <a:endParaRPr lang="en-GB" sz="2800"/>
        </a:p>
      </dgm:t>
    </dgm:pt>
    <dgm:pt modelId="{711AE57C-841D-4864-8825-7338FB5F078E}" type="parTrans" cxnId="{8CD659D2-6CFE-4E07-9349-24AE4C10953C}">
      <dgm:prSet/>
      <dgm:spPr/>
      <dgm:t>
        <a:bodyPr/>
        <a:lstStyle/>
        <a:p>
          <a:endParaRPr lang="en-GB" sz="2800"/>
        </a:p>
      </dgm:t>
    </dgm:pt>
    <dgm:pt modelId="{7DCF135B-179A-48D4-9472-0EF0FCF18D0F}" type="sibTrans" cxnId="{8CD659D2-6CFE-4E07-9349-24AE4C10953C}">
      <dgm:prSet/>
      <dgm:spPr/>
      <dgm:t>
        <a:bodyPr/>
        <a:lstStyle/>
        <a:p>
          <a:endParaRPr lang="en-GB" sz="2800"/>
        </a:p>
      </dgm:t>
    </dgm:pt>
    <dgm:pt modelId="{AC35CE4C-6FC3-4A7B-AF9F-42F452E28D40}" type="pres">
      <dgm:prSet presAssocID="{0FAA6FBD-0298-40F5-BA8A-B4260C92596D}" presName="Name0" presStyleCnt="0">
        <dgm:presLayoutVars>
          <dgm:dir/>
          <dgm:animLvl val="lvl"/>
          <dgm:resizeHandles val="exact"/>
        </dgm:presLayoutVars>
      </dgm:prSet>
      <dgm:spPr/>
    </dgm:pt>
    <dgm:pt modelId="{A62E3A52-C8B2-40C6-9861-F279F9AFB5C6}" type="pres">
      <dgm:prSet presAssocID="{72DA0CDB-44D7-4164-8295-C674F013362E}" presName="boxAndChildren" presStyleCnt="0"/>
      <dgm:spPr/>
    </dgm:pt>
    <dgm:pt modelId="{76AAE2C7-09C1-49B5-BDEC-1427A6C2F49F}" type="pres">
      <dgm:prSet presAssocID="{72DA0CDB-44D7-4164-8295-C674F013362E}" presName="parentTextBox" presStyleLbl="node1" presStyleIdx="0" presStyleCnt="3"/>
      <dgm:spPr/>
    </dgm:pt>
    <dgm:pt modelId="{429E6866-228C-4881-A357-678797B053B4}" type="pres">
      <dgm:prSet presAssocID="{72DA0CDB-44D7-4164-8295-C674F013362E}" presName="entireBox" presStyleLbl="node1" presStyleIdx="0" presStyleCnt="3"/>
      <dgm:spPr/>
    </dgm:pt>
    <dgm:pt modelId="{5D48EDE3-02D1-4282-A23A-88BAE3248732}" type="pres">
      <dgm:prSet presAssocID="{72DA0CDB-44D7-4164-8295-C674F013362E}" presName="descendantBox" presStyleCnt="0"/>
      <dgm:spPr/>
    </dgm:pt>
    <dgm:pt modelId="{90EB5CEB-B48D-4244-ACF4-CBD13EA8A32B}" type="pres">
      <dgm:prSet presAssocID="{82ABB780-41BA-46FC-A64D-63EC2EB1C8A5}" presName="childTextBox" presStyleLbl="fgAccFollowNode1" presStyleIdx="0" presStyleCnt="3">
        <dgm:presLayoutVars>
          <dgm:bulletEnabled val="1"/>
        </dgm:presLayoutVars>
      </dgm:prSet>
      <dgm:spPr/>
    </dgm:pt>
    <dgm:pt modelId="{15F473C6-365A-4802-B702-F3AF0C409CED}" type="pres">
      <dgm:prSet presAssocID="{EE29B19B-7E51-497C-BC83-AF67CBDEC2C9}" presName="sp" presStyleCnt="0"/>
      <dgm:spPr/>
    </dgm:pt>
    <dgm:pt modelId="{A5800BDF-F53B-47DC-AFE4-6F4092877296}" type="pres">
      <dgm:prSet presAssocID="{1707C531-47FA-4E52-AC7B-1AD72DEB325C}" presName="arrowAndChildren" presStyleCnt="0"/>
      <dgm:spPr/>
    </dgm:pt>
    <dgm:pt modelId="{13950333-509E-4ABF-AEDB-237595E42475}" type="pres">
      <dgm:prSet presAssocID="{1707C531-47FA-4E52-AC7B-1AD72DEB325C}" presName="parentTextArrow" presStyleLbl="node1" presStyleIdx="0" presStyleCnt="3"/>
      <dgm:spPr/>
    </dgm:pt>
    <dgm:pt modelId="{67FE0324-C13C-4DEE-96C5-C992EF085034}" type="pres">
      <dgm:prSet presAssocID="{1707C531-47FA-4E52-AC7B-1AD72DEB325C}" presName="arrow" presStyleLbl="node1" presStyleIdx="1" presStyleCnt="3"/>
      <dgm:spPr/>
    </dgm:pt>
    <dgm:pt modelId="{1F6E3C82-3810-4AE2-8932-9C360B17D0BE}" type="pres">
      <dgm:prSet presAssocID="{1707C531-47FA-4E52-AC7B-1AD72DEB325C}" presName="descendantArrow" presStyleCnt="0"/>
      <dgm:spPr/>
    </dgm:pt>
    <dgm:pt modelId="{BF5FB04E-8A46-4FF1-98D2-137702F0BEEA}" type="pres">
      <dgm:prSet presAssocID="{558B6DDB-B422-4C0C-8560-92F0D7933219}" presName="childTextArrow" presStyleLbl="fgAccFollowNode1" presStyleIdx="1" presStyleCnt="3">
        <dgm:presLayoutVars>
          <dgm:bulletEnabled val="1"/>
        </dgm:presLayoutVars>
      </dgm:prSet>
      <dgm:spPr/>
    </dgm:pt>
    <dgm:pt modelId="{38EBD9D9-EBA4-4675-BA18-DE3E8B7392D4}" type="pres">
      <dgm:prSet presAssocID="{B4A94B78-8963-4D15-88CD-F338231952A3}" presName="sp" presStyleCnt="0"/>
      <dgm:spPr/>
    </dgm:pt>
    <dgm:pt modelId="{47AFE69C-DB68-4191-A32A-ADECE6EC6084}" type="pres">
      <dgm:prSet presAssocID="{8C6C14C4-EF93-488B-AA74-4CB373E8ADE6}" presName="arrowAndChildren" presStyleCnt="0"/>
      <dgm:spPr/>
    </dgm:pt>
    <dgm:pt modelId="{A0541C5A-F6EF-4B67-8297-A57D055FA4EA}" type="pres">
      <dgm:prSet presAssocID="{8C6C14C4-EF93-488B-AA74-4CB373E8ADE6}" presName="parentTextArrow" presStyleLbl="node1" presStyleIdx="1" presStyleCnt="3"/>
      <dgm:spPr/>
    </dgm:pt>
    <dgm:pt modelId="{8DD19709-B4DD-4FCF-8E28-A43B915EC827}" type="pres">
      <dgm:prSet presAssocID="{8C6C14C4-EF93-488B-AA74-4CB373E8ADE6}" presName="arrow" presStyleLbl="node1" presStyleIdx="2" presStyleCnt="3"/>
      <dgm:spPr/>
    </dgm:pt>
    <dgm:pt modelId="{F4435CBA-51AC-483E-9F5E-D5F34FBD3E57}" type="pres">
      <dgm:prSet presAssocID="{8C6C14C4-EF93-488B-AA74-4CB373E8ADE6}" presName="descendantArrow" presStyleCnt="0"/>
      <dgm:spPr/>
    </dgm:pt>
    <dgm:pt modelId="{3E931DD4-AB64-4C0B-8834-2B893A0FABCD}" type="pres">
      <dgm:prSet presAssocID="{AF5960CD-8A62-4A4A-A6B8-0B78A726FF38}" presName="childTextArrow" presStyleLbl="fgAccFollowNode1" presStyleIdx="2" presStyleCnt="3">
        <dgm:presLayoutVars>
          <dgm:bulletEnabled val="1"/>
        </dgm:presLayoutVars>
      </dgm:prSet>
      <dgm:spPr/>
    </dgm:pt>
  </dgm:ptLst>
  <dgm:cxnLst>
    <dgm:cxn modelId="{9A3A3B33-871E-4FD8-908E-6FD0CD457605}" type="presOf" srcId="{AF5960CD-8A62-4A4A-A6B8-0B78A726FF38}" destId="{3E931DD4-AB64-4C0B-8834-2B893A0FABCD}" srcOrd="0" destOrd="0" presId="urn:microsoft.com/office/officeart/2005/8/layout/process4"/>
    <dgm:cxn modelId="{C42A4937-6E82-43BC-B1E8-3AD5262B06A2}" type="presOf" srcId="{8C6C14C4-EF93-488B-AA74-4CB373E8ADE6}" destId="{8DD19709-B4DD-4FCF-8E28-A43B915EC827}" srcOrd="1" destOrd="0" presId="urn:microsoft.com/office/officeart/2005/8/layout/process4"/>
    <dgm:cxn modelId="{BC15143E-9F20-4B00-989C-DCEB4EE83FD3}" srcId="{0FAA6FBD-0298-40F5-BA8A-B4260C92596D}" destId="{1707C531-47FA-4E52-AC7B-1AD72DEB325C}" srcOrd="1" destOrd="0" parTransId="{3C149D67-0001-4E80-9D05-D1CC013E7284}" sibTransId="{EE29B19B-7E51-497C-BC83-AF67CBDEC2C9}"/>
    <dgm:cxn modelId="{93BD1C5F-3FE2-4B01-8946-EE656E91EF08}" type="presOf" srcId="{1707C531-47FA-4E52-AC7B-1AD72DEB325C}" destId="{13950333-509E-4ABF-AEDB-237595E42475}" srcOrd="0" destOrd="0" presId="urn:microsoft.com/office/officeart/2005/8/layout/process4"/>
    <dgm:cxn modelId="{C84C7E42-1F96-4804-98B8-D2CBE1EDE127}" type="presOf" srcId="{558B6DDB-B422-4C0C-8560-92F0D7933219}" destId="{BF5FB04E-8A46-4FF1-98D2-137702F0BEEA}" srcOrd="0" destOrd="0" presId="urn:microsoft.com/office/officeart/2005/8/layout/process4"/>
    <dgm:cxn modelId="{6A01D166-BA64-4CC3-AF24-20EA2DA96AD1}" srcId="{8C6C14C4-EF93-488B-AA74-4CB373E8ADE6}" destId="{AF5960CD-8A62-4A4A-A6B8-0B78A726FF38}" srcOrd="0" destOrd="0" parTransId="{D4EE9945-137C-4C08-AB1C-19C3B811C0E4}" sibTransId="{3AA5FF88-CBA7-4244-A09E-D76255E0B102}"/>
    <dgm:cxn modelId="{2E1EB276-0BD1-4091-B601-5C985842A78A}" type="presOf" srcId="{82ABB780-41BA-46FC-A64D-63EC2EB1C8A5}" destId="{90EB5CEB-B48D-4244-ACF4-CBD13EA8A32B}" srcOrd="0" destOrd="0" presId="urn:microsoft.com/office/officeart/2005/8/layout/process4"/>
    <dgm:cxn modelId="{91393A81-7128-46E2-959F-53F54E95EFFF}" type="presOf" srcId="{1707C531-47FA-4E52-AC7B-1AD72DEB325C}" destId="{67FE0324-C13C-4DEE-96C5-C992EF085034}" srcOrd="1" destOrd="0" presId="urn:microsoft.com/office/officeart/2005/8/layout/process4"/>
    <dgm:cxn modelId="{74A2A389-CE97-4118-8499-E72A392ED334}" srcId="{1707C531-47FA-4E52-AC7B-1AD72DEB325C}" destId="{558B6DDB-B422-4C0C-8560-92F0D7933219}" srcOrd="0" destOrd="0" parTransId="{B1A15D46-4A56-4C8E-A2C6-50EEA681A1FA}" sibTransId="{7DE8A7B6-5055-4073-850B-106C7D9D280D}"/>
    <dgm:cxn modelId="{F1FA7898-69C7-4B60-A133-0C320F9F6C8B}" type="presOf" srcId="{72DA0CDB-44D7-4164-8295-C674F013362E}" destId="{76AAE2C7-09C1-49B5-BDEC-1427A6C2F49F}" srcOrd="0" destOrd="0" presId="urn:microsoft.com/office/officeart/2005/8/layout/process4"/>
    <dgm:cxn modelId="{32ACA698-E15A-46A3-B1E8-B253DD90B05E}" type="presOf" srcId="{0FAA6FBD-0298-40F5-BA8A-B4260C92596D}" destId="{AC35CE4C-6FC3-4A7B-AF9F-42F452E28D40}" srcOrd="0" destOrd="0" presId="urn:microsoft.com/office/officeart/2005/8/layout/process4"/>
    <dgm:cxn modelId="{AA30129A-EF59-4D03-99A3-83AA409C6006}" srcId="{0FAA6FBD-0298-40F5-BA8A-B4260C92596D}" destId="{8C6C14C4-EF93-488B-AA74-4CB373E8ADE6}" srcOrd="0" destOrd="0" parTransId="{6EA64F5B-E757-4F52-9D34-CC759C0B0697}" sibTransId="{B4A94B78-8963-4D15-88CD-F338231952A3}"/>
    <dgm:cxn modelId="{FE6DD3A4-EC2B-486B-BCBF-E5FF84692B0D}" type="presOf" srcId="{8C6C14C4-EF93-488B-AA74-4CB373E8ADE6}" destId="{A0541C5A-F6EF-4B67-8297-A57D055FA4EA}" srcOrd="0" destOrd="0" presId="urn:microsoft.com/office/officeart/2005/8/layout/process4"/>
    <dgm:cxn modelId="{A85FF7AB-D1C7-42AA-92BC-025E317EA3D8}" srcId="{0FAA6FBD-0298-40F5-BA8A-B4260C92596D}" destId="{72DA0CDB-44D7-4164-8295-C674F013362E}" srcOrd="2" destOrd="0" parTransId="{DCE86686-4B25-4D4A-A71E-6E41F4F990F0}" sibTransId="{6366DEFB-CAFE-443C-9BCA-DDDF41B92AE1}"/>
    <dgm:cxn modelId="{8CD659D2-6CFE-4E07-9349-24AE4C10953C}" srcId="{72DA0CDB-44D7-4164-8295-C674F013362E}" destId="{82ABB780-41BA-46FC-A64D-63EC2EB1C8A5}" srcOrd="0" destOrd="0" parTransId="{711AE57C-841D-4864-8825-7338FB5F078E}" sibTransId="{7DCF135B-179A-48D4-9472-0EF0FCF18D0F}"/>
    <dgm:cxn modelId="{E76085E6-8481-40CE-AFF8-EC63F0710E85}" type="presOf" srcId="{72DA0CDB-44D7-4164-8295-C674F013362E}" destId="{429E6866-228C-4881-A357-678797B053B4}" srcOrd="1" destOrd="0" presId="urn:microsoft.com/office/officeart/2005/8/layout/process4"/>
    <dgm:cxn modelId="{A3337972-886A-449D-906B-950B2E2EF6DF}" type="presParOf" srcId="{AC35CE4C-6FC3-4A7B-AF9F-42F452E28D40}" destId="{A62E3A52-C8B2-40C6-9861-F279F9AFB5C6}" srcOrd="0" destOrd="0" presId="urn:microsoft.com/office/officeart/2005/8/layout/process4"/>
    <dgm:cxn modelId="{ACD30096-6D25-49F2-AE48-7B83E20D70CD}" type="presParOf" srcId="{A62E3A52-C8B2-40C6-9861-F279F9AFB5C6}" destId="{76AAE2C7-09C1-49B5-BDEC-1427A6C2F49F}" srcOrd="0" destOrd="0" presId="urn:microsoft.com/office/officeart/2005/8/layout/process4"/>
    <dgm:cxn modelId="{CF9F07A5-EA1F-4FB9-82B6-638242F82569}" type="presParOf" srcId="{A62E3A52-C8B2-40C6-9861-F279F9AFB5C6}" destId="{429E6866-228C-4881-A357-678797B053B4}" srcOrd="1" destOrd="0" presId="urn:microsoft.com/office/officeart/2005/8/layout/process4"/>
    <dgm:cxn modelId="{92BDEBE2-E710-4A38-A13D-C44E0FBD24F7}" type="presParOf" srcId="{A62E3A52-C8B2-40C6-9861-F279F9AFB5C6}" destId="{5D48EDE3-02D1-4282-A23A-88BAE3248732}" srcOrd="2" destOrd="0" presId="urn:microsoft.com/office/officeart/2005/8/layout/process4"/>
    <dgm:cxn modelId="{722533DC-C03B-40FC-ADD1-AA82F4188BD3}" type="presParOf" srcId="{5D48EDE3-02D1-4282-A23A-88BAE3248732}" destId="{90EB5CEB-B48D-4244-ACF4-CBD13EA8A32B}" srcOrd="0" destOrd="0" presId="urn:microsoft.com/office/officeart/2005/8/layout/process4"/>
    <dgm:cxn modelId="{41767095-2898-4552-B553-FA5CF88AEEC8}" type="presParOf" srcId="{AC35CE4C-6FC3-4A7B-AF9F-42F452E28D40}" destId="{15F473C6-365A-4802-B702-F3AF0C409CED}" srcOrd="1" destOrd="0" presId="urn:microsoft.com/office/officeart/2005/8/layout/process4"/>
    <dgm:cxn modelId="{A421A314-D255-40C8-B2EB-63F4B648F4C2}" type="presParOf" srcId="{AC35CE4C-6FC3-4A7B-AF9F-42F452E28D40}" destId="{A5800BDF-F53B-47DC-AFE4-6F4092877296}" srcOrd="2" destOrd="0" presId="urn:microsoft.com/office/officeart/2005/8/layout/process4"/>
    <dgm:cxn modelId="{154E46C9-DFA2-4D6B-BFEF-0EF5DF4A5E28}" type="presParOf" srcId="{A5800BDF-F53B-47DC-AFE4-6F4092877296}" destId="{13950333-509E-4ABF-AEDB-237595E42475}" srcOrd="0" destOrd="0" presId="urn:microsoft.com/office/officeart/2005/8/layout/process4"/>
    <dgm:cxn modelId="{71E666CF-DE32-4A43-88E9-8A576F0FAB39}" type="presParOf" srcId="{A5800BDF-F53B-47DC-AFE4-6F4092877296}" destId="{67FE0324-C13C-4DEE-96C5-C992EF085034}" srcOrd="1" destOrd="0" presId="urn:microsoft.com/office/officeart/2005/8/layout/process4"/>
    <dgm:cxn modelId="{3F749AA5-0436-43AC-80C9-895E22CCBE37}" type="presParOf" srcId="{A5800BDF-F53B-47DC-AFE4-6F4092877296}" destId="{1F6E3C82-3810-4AE2-8932-9C360B17D0BE}" srcOrd="2" destOrd="0" presId="urn:microsoft.com/office/officeart/2005/8/layout/process4"/>
    <dgm:cxn modelId="{EABA01D1-CAC2-4C1E-BC0A-183B65FC68A1}" type="presParOf" srcId="{1F6E3C82-3810-4AE2-8932-9C360B17D0BE}" destId="{BF5FB04E-8A46-4FF1-98D2-137702F0BEEA}" srcOrd="0" destOrd="0" presId="urn:microsoft.com/office/officeart/2005/8/layout/process4"/>
    <dgm:cxn modelId="{99D05E67-88E9-471B-8A5D-3A393C898C72}" type="presParOf" srcId="{AC35CE4C-6FC3-4A7B-AF9F-42F452E28D40}" destId="{38EBD9D9-EBA4-4675-BA18-DE3E8B7392D4}" srcOrd="3" destOrd="0" presId="urn:microsoft.com/office/officeart/2005/8/layout/process4"/>
    <dgm:cxn modelId="{61FB8192-D52B-4513-9E9A-3D17ADC7B9A6}" type="presParOf" srcId="{AC35CE4C-6FC3-4A7B-AF9F-42F452E28D40}" destId="{47AFE69C-DB68-4191-A32A-ADECE6EC6084}" srcOrd="4" destOrd="0" presId="urn:microsoft.com/office/officeart/2005/8/layout/process4"/>
    <dgm:cxn modelId="{7F7520C6-B977-4BDD-BF18-7EC36779B068}" type="presParOf" srcId="{47AFE69C-DB68-4191-A32A-ADECE6EC6084}" destId="{A0541C5A-F6EF-4B67-8297-A57D055FA4EA}" srcOrd="0" destOrd="0" presId="urn:microsoft.com/office/officeart/2005/8/layout/process4"/>
    <dgm:cxn modelId="{4546DE37-53F4-4CD6-A58C-39B447FCADB9}" type="presParOf" srcId="{47AFE69C-DB68-4191-A32A-ADECE6EC6084}" destId="{8DD19709-B4DD-4FCF-8E28-A43B915EC827}" srcOrd="1" destOrd="0" presId="urn:microsoft.com/office/officeart/2005/8/layout/process4"/>
    <dgm:cxn modelId="{A411220F-309A-4262-950D-7B47E853802E}" type="presParOf" srcId="{47AFE69C-DB68-4191-A32A-ADECE6EC6084}" destId="{F4435CBA-51AC-483E-9F5E-D5F34FBD3E57}" srcOrd="2" destOrd="0" presId="urn:microsoft.com/office/officeart/2005/8/layout/process4"/>
    <dgm:cxn modelId="{9E6B829C-6263-41EC-91E9-E5F5318C5B23}" type="presParOf" srcId="{F4435CBA-51AC-483E-9F5E-D5F34FBD3E57}" destId="{3E931DD4-AB64-4C0B-8834-2B893A0FABC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F6A40B-3DC0-4911-B579-F1B119AE0BCA}" type="doc">
      <dgm:prSet loTypeId="urn:microsoft.com/office/officeart/2005/8/layout/chevron1" loCatId="process" qsTypeId="urn:microsoft.com/office/officeart/2005/8/quickstyle/simple1" qsCatId="simple" csTypeId="urn:microsoft.com/office/officeart/2005/8/colors/colorful5" csCatId="colorful" phldr="1"/>
      <dgm:spPr/>
    </dgm:pt>
    <dgm:pt modelId="{3004B606-C176-4180-834F-DCAE16F39878}">
      <dgm:prSet/>
      <dgm:spPr/>
      <dgm:t>
        <a:bodyPr/>
        <a:lstStyle/>
        <a:p>
          <a:r>
            <a:rPr lang="en-GB" b="1">
              <a:effectLst>
                <a:outerShdw blurRad="38100" dist="38100" dir="2700000" algn="tl">
                  <a:srgbClr val="000000">
                    <a:alpha val="43137"/>
                  </a:srgbClr>
                </a:outerShdw>
              </a:effectLst>
            </a:rPr>
            <a:t>Notice to Members</a:t>
          </a:r>
        </a:p>
      </dgm:t>
    </dgm:pt>
    <dgm:pt modelId="{0DA43C9C-5C05-4D30-BCDD-3785FFEAD290}" type="parTrans" cxnId="{12F65339-75D4-4563-B3BD-40D6BB9400E8}">
      <dgm:prSet/>
      <dgm:spPr/>
      <dgm:t>
        <a:bodyPr/>
        <a:lstStyle/>
        <a:p>
          <a:endParaRPr lang="en-GB" b="1">
            <a:effectLst>
              <a:outerShdw blurRad="38100" dist="38100" dir="2700000" algn="tl">
                <a:srgbClr val="000000">
                  <a:alpha val="43137"/>
                </a:srgbClr>
              </a:outerShdw>
            </a:effectLst>
          </a:endParaRPr>
        </a:p>
      </dgm:t>
    </dgm:pt>
    <dgm:pt modelId="{75A913CA-E8F9-49EE-B443-9F91D3D7E7B2}" type="sibTrans" cxnId="{12F65339-75D4-4563-B3BD-40D6BB9400E8}">
      <dgm:prSet/>
      <dgm:spPr/>
      <dgm:t>
        <a:bodyPr/>
        <a:lstStyle/>
        <a:p>
          <a:endParaRPr lang="en-GB" b="1">
            <a:effectLst>
              <a:outerShdw blurRad="38100" dist="38100" dir="2700000" algn="tl">
                <a:srgbClr val="000000">
                  <a:alpha val="43137"/>
                </a:srgbClr>
              </a:outerShdw>
            </a:effectLst>
          </a:endParaRPr>
        </a:p>
      </dgm:t>
    </dgm:pt>
    <dgm:pt modelId="{2C59C042-8C4D-458E-8BB9-0D65DAA91F9F}">
      <dgm:prSet/>
      <dgm:spPr/>
      <dgm:t>
        <a:bodyPr/>
        <a:lstStyle/>
        <a:p>
          <a:pPr algn="ctr">
            <a:buFont typeface="Symbol" panose="05050102010706020507" pitchFamily="18" charset="2"/>
            <a:buNone/>
          </a:pPr>
          <a:r>
            <a:rPr lang="en-GB" b="1" dirty="0">
              <a:effectLst>
                <a:outerShdw blurRad="38100" dist="38100" dir="2700000" algn="tl">
                  <a:srgbClr val="000000">
                    <a:alpha val="43137"/>
                  </a:srgbClr>
                </a:outerShdw>
              </a:effectLst>
            </a:rPr>
            <a:t>9 Nov</a:t>
          </a:r>
        </a:p>
      </dgm:t>
    </dgm:pt>
    <dgm:pt modelId="{6E6FB68C-6F5F-4D44-A8BC-B01FDB55787B}" type="parTrans" cxnId="{9BFB2A0F-E90D-44D5-8D38-92ED6A51E6A5}">
      <dgm:prSet/>
      <dgm:spPr/>
      <dgm:t>
        <a:bodyPr/>
        <a:lstStyle/>
        <a:p>
          <a:endParaRPr lang="en-GB" b="1">
            <a:effectLst>
              <a:outerShdw blurRad="38100" dist="38100" dir="2700000" algn="tl">
                <a:srgbClr val="000000">
                  <a:alpha val="43137"/>
                </a:srgbClr>
              </a:outerShdw>
            </a:effectLst>
          </a:endParaRPr>
        </a:p>
      </dgm:t>
    </dgm:pt>
    <dgm:pt modelId="{46247A22-F684-420C-948A-2D08E4A7C503}" type="sibTrans" cxnId="{9BFB2A0F-E90D-44D5-8D38-92ED6A51E6A5}">
      <dgm:prSet/>
      <dgm:spPr/>
      <dgm:t>
        <a:bodyPr/>
        <a:lstStyle/>
        <a:p>
          <a:endParaRPr lang="en-GB" b="1">
            <a:effectLst>
              <a:outerShdw blurRad="38100" dist="38100" dir="2700000" algn="tl">
                <a:srgbClr val="000000">
                  <a:alpha val="43137"/>
                </a:srgbClr>
              </a:outerShdw>
            </a:effectLst>
          </a:endParaRPr>
        </a:p>
      </dgm:t>
    </dgm:pt>
    <dgm:pt modelId="{3B449704-D78C-48B1-83D4-9A2DD328BEBB}">
      <dgm:prSet phldrT="[Text]"/>
      <dgm:spPr/>
      <dgm:t>
        <a:bodyPr/>
        <a:lstStyle/>
        <a:p>
          <a:r>
            <a:rPr lang="en-GB" b="1">
              <a:effectLst>
                <a:outerShdw blurRad="38100" dist="38100" dir="2700000" algn="tl">
                  <a:srgbClr val="000000">
                    <a:alpha val="43137"/>
                  </a:srgbClr>
                </a:outerShdw>
              </a:effectLst>
            </a:rPr>
            <a:t>AGM Day</a:t>
          </a:r>
        </a:p>
      </dgm:t>
    </dgm:pt>
    <dgm:pt modelId="{A9960A03-E5C9-44C8-824B-90AD00C4899C}" type="parTrans" cxnId="{3D1F9A06-0B93-4068-A885-44205E627327}">
      <dgm:prSet/>
      <dgm:spPr/>
      <dgm:t>
        <a:bodyPr/>
        <a:lstStyle/>
        <a:p>
          <a:endParaRPr lang="en-GB" b="1">
            <a:effectLst>
              <a:outerShdw blurRad="38100" dist="38100" dir="2700000" algn="tl">
                <a:srgbClr val="000000">
                  <a:alpha val="43137"/>
                </a:srgbClr>
              </a:outerShdw>
            </a:effectLst>
          </a:endParaRPr>
        </a:p>
      </dgm:t>
    </dgm:pt>
    <dgm:pt modelId="{6D5E8765-0C64-4A3C-BFB0-27C9627706A7}" type="sibTrans" cxnId="{3D1F9A06-0B93-4068-A885-44205E627327}">
      <dgm:prSet/>
      <dgm:spPr/>
      <dgm:t>
        <a:bodyPr/>
        <a:lstStyle/>
        <a:p>
          <a:endParaRPr lang="en-GB" b="1">
            <a:effectLst>
              <a:outerShdw blurRad="38100" dist="38100" dir="2700000" algn="tl">
                <a:srgbClr val="000000">
                  <a:alpha val="43137"/>
                </a:srgbClr>
              </a:outerShdw>
            </a:effectLst>
          </a:endParaRPr>
        </a:p>
      </dgm:t>
    </dgm:pt>
    <dgm:pt modelId="{F1A5BA57-ABC6-464B-A22D-69EA0339F37A}">
      <dgm:prSet/>
      <dgm:spPr/>
      <dgm:t>
        <a:bodyPr/>
        <a:lstStyle/>
        <a:p>
          <a:pPr algn="ctr">
            <a:buFont typeface="Symbol" panose="05050102010706020507" pitchFamily="18" charset="2"/>
            <a:buNone/>
          </a:pPr>
          <a:r>
            <a:rPr lang="en-GB" b="1" dirty="0">
              <a:effectLst>
                <a:outerShdw blurRad="38100" dist="38100" dir="2700000" algn="tl">
                  <a:srgbClr val="000000">
                    <a:alpha val="43137"/>
                  </a:srgbClr>
                </a:outerShdw>
              </a:effectLst>
            </a:rPr>
            <a:t>30 Nov</a:t>
          </a:r>
        </a:p>
      </dgm:t>
    </dgm:pt>
    <dgm:pt modelId="{E54CA578-97E6-47ED-82FE-3EC67C4E506F}" type="parTrans" cxnId="{825E6CBB-5EFE-4ED4-9A5E-2B62EFB69C65}">
      <dgm:prSet/>
      <dgm:spPr/>
      <dgm:t>
        <a:bodyPr/>
        <a:lstStyle/>
        <a:p>
          <a:endParaRPr lang="en-GB" b="1">
            <a:effectLst>
              <a:outerShdw blurRad="38100" dist="38100" dir="2700000" algn="tl">
                <a:srgbClr val="000000">
                  <a:alpha val="43137"/>
                </a:srgbClr>
              </a:outerShdw>
            </a:effectLst>
          </a:endParaRPr>
        </a:p>
      </dgm:t>
    </dgm:pt>
    <dgm:pt modelId="{59CB1900-8CE8-4B04-AFE4-C7BB5C689485}" type="sibTrans" cxnId="{825E6CBB-5EFE-4ED4-9A5E-2B62EFB69C65}">
      <dgm:prSet/>
      <dgm:spPr/>
      <dgm:t>
        <a:bodyPr/>
        <a:lstStyle/>
        <a:p>
          <a:endParaRPr lang="en-GB" b="1">
            <a:effectLst>
              <a:outerShdw blurRad="38100" dist="38100" dir="2700000" algn="tl">
                <a:srgbClr val="000000">
                  <a:alpha val="43137"/>
                </a:srgbClr>
              </a:outerShdw>
            </a:effectLst>
          </a:endParaRPr>
        </a:p>
      </dgm:t>
    </dgm:pt>
    <dgm:pt modelId="{0E09191A-8446-4FE1-B467-4E9CE4CB4447}">
      <dgm:prSet/>
      <dgm:spPr/>
      <dgm:t>
        <a:bodyPr/>
        <a:lstStyle/>
        <a:p>
          <a:r>
            <a:rPr lang="en-GB" b="1">
              <a:effectLst>
                <a:outerShdw blurRad="38100" dist="38100" dir="2700000" algn="tl">
                  <a:srgbClr val="000000">
                    <a:alpha val="43137"/>
                  </a:srgbClr>
                </a:outerShdw>
              </a:effectLst>
            </a:rPr>
            <a:t>Documents Issued</a:t>
          </a:r>
        </a:p>
      </dgm:t>
    </dgm:pt>
    <dgm:pt modelId="{501889DF-9C46-4DED-879D-2E7C70467D85}" type="parTrans" cxnId="{580D5E60-FFF3-436A-925D-FB17A277BF5A}">
      <dgm:prSet/>
      <dgm:spPr/>
      <dgm:t>
        <a:bodyPr/>
        <a:lstStyle/>
        <a:p>
          <a:endParaRPr lang="en-GB" b="1">
            <a:effectLst>
              <a:outerShdw blurRad="38100" dist="38100" dir="2700000" algn="tl">
                <a:srgbClr val="000000">
                  <a:alpha val="43137"/>
                </a:srgbClr>
              </a:outerShdw>
            </a:effectLst>
          </a:endParaRPr>
        </a:p>
      </dgm:t>
    </dgm:pt>
    <dgm:pt modelId="{163AF73E-1A64-4DFA-82A8-4FC618C960A1}" type="sibTrans" cxnId="{580D5E60-FFF3-436A-925D-FB17A277BF5A}">
      <dgm:prSet/>
      <dgm:spPr/>
      <dgm:t>
        <a:bodyPr/>
        <a:lstStyle/>
        <a:p>
          <a:endParaRPr lang="en-GB" b="1">
            <a:effectLst>
              <a:outerShdw blurRad="38100" dist="38100" dir="2700000" algn="tl">
                <a:srgbClr val="000000">
                  <a:alpha val="43137"/>
                </a:srgbClr>
              </a:outerShdw>
            </a:effectLst>
          </a:endParaRPr>
        </a:p>
      </dgm:t>
    </dgm:pt>
    <dgm:pt modelId="{6866EE87-1875-4FDC-8CA0-1590B6E0B5F9}">
      <dgm:prSet/>
      <dgm:spPr/>
      <dgm:t>
        <a:bodyPr/>
        <a:lstStyle/>
        <a:p>
          <a:pPr algn="ctr">
            <a:buFont typeface="Symbol" panose="05050102010706020507" pitchFamily="18" charset="2"/>
            <a:buNone/>
          </a:pPr>
          <a:r>
            <a:rPr lang="en-GB" b="1" dirty="0">
              <a:effectLst>
                <a:outerShdw blurRad="38100" dist="38100" dir="2700000" algn="tl">
                  <a:srgbClr val="000000">
                    <a:alpha val="43137"/>
                  </a:srgbClr>
                </a:outerShdw>
              </a:effectLst>
            </a:rPr>
            <a:t>23 Nov</a:t>
          </a:r>
        </a:p>
      </dgm:t>
    </dgm:pt>
    <dgm:pt modelId="{B38D44ED-A3B6-42E4-8A1E-D4D0A10E3843}" type="parTrans" cxnId="{5B9BEB5A-3690-43F1-BDC9-DEF6B96C8AB6}">
      <dgm:prSet/>
      <dgm:spPr/>
      <dgm:t>
        <a:bodyPr/>
        <a:lstStyle/>
        <a:p>
          <a:endParaRPr lang="en-GB" b="1">
            <a:effectLst>
              <a:outerShdw blurRad="38100" dist="38100" dir="2700000" algn="tl">
                <a:srgbClr val="000000">
                  <a:alpha val="43137"/>
                </a:srgbClr>
              </a:outerShdw>
            </a:effectLst>
          </a:endParaRPr>
        </a:p>
      </dgm:t>
    </dgm:pt>
    <dgm:pt modelId="{E62D37D1-79BA-4021-B59A-EC414E9C5D3D}" type="sibTrans" cxnId="{5B9BEB5A-3690-43F1-BDC9-DEF6B96C8AB6}">
      <dgm:prSet/>
      <dgm:spPr/>
      <dgm:t>
        <a:bodyPr/>
        <a:lstStyle/>
        <a:p>
          <a:endParaRPr lang="en-GB" b="1">
            <a:effectLst>
              <a:outerShdw blurRad="38100" dist="38100" dir="2700000" algn="tl">
                <a:srgbClr val="000000">
                  <a:alpha val="43137"/>
                </a:srgbClr>
              </a:outerShdw>
            </a:effectLst>
          </a:endParaRPr>
        </a:p>
      </dgm:t>
    </dgm:pt>
    <dgm:pt modelId="{B263B5B2-7FED-49A6-8CC9-D43E40697D0A}">
      <dgm:prSet/>
      <dgm:spPr/>
      <dgm:t>
        <a:bodyPr/>
        <a:lstStyle/>
        <a:p>
          <a:r>
            <a:rPr lang="en-GB" b="1">
              <a:effectLst>
                <a:outerShdw blurRad="38100" dist="38100" dir="2700000" algn="tl">
                  <a:srgbClr val="000000">
                    <a:alpha val="43137"/>
                  </a:srgbClr>
                </a:outerShdw>
              </a:effectLst>
            </a:rPr>
            <a:t>Motions &amp; Nominations Received</a:t>
          </a:r>
        </a:p>
      </dgm:t>
    </dgm:pt>
    <dgm:pt modelId="{3A3CDFB0-FBF0-4021-9D84-E4BDD218BEDC}" type="parTrans" cxnId="{4083093B-6802-4885-942C-844B022A05E8}">
      <dgm:prSet/>
      <dgm:spPr/>
      <dgm:t>
        <a:bodyPr/>
        <a:lstStyle/>
        <a:p>
          <a:endParaRPr lang="en-GB" b="1">
            <a:effectLst>
              <a:outerShdw blurRad="38100" dist="38100" dir="2700000" algn="tl">
                <a:srgbClr val="000000">
                  <a:alpha val="43137"/>
                </a:srgbClr>
              </a:outerShdw>
            </a:effectLst>
          </a:endParaRPr>
        </a:p>
      </dgm:t>
    </dgm:pt>
    <dgm:pt modelId="{A4AB5DA0-AF55-451B-98AE-849EAC77A17B}" type="sibTrans" cxnId="{4083093B-6802-4885-942C-844B022A05E8}">
      <dgm:prSet/>
      <dgm:spPr/>
      <dgm:t>
        <a:bodyPr/>
        <a:lstStyle/>
        <a:p>
          <a:endParaRPr lang="en-GB" b="1">
            <a:effectLst>
              <a:outerShdw blurRad="38100" dist="38100" dir="2700000" algn="tl">
                <a:srgbClr val="000000">
                  <a:alpha val="43137"/>
                </a:srgbClr>
              </a:outerShdw>
            </a:effectLst>
          </a:endParaRPr>
        </a:p>
      </dgm:t>
    </dgm:pt>
    <dgm:pt modelId="{27BDA9C1-EFC6-4A09-BF1E-732815ACDD90}">
      <dgm:prSet/>
      <dgm:spPr/>
      <dgm:t>
        <a:bodyPr/>
        <a:lstStyle/>
        <a:p>
          <a:pPr algn="ctr">
            <a:buFont typeface="Symbol" panose="05050102010706020507" pitchFamily="18" charset="2"/>
            <a:buNone/>
          </a:pPr>
          <a:r>
            <a:rPr lang="en-GB" b="1" dirty="0">
              <a:effectLst>
                <a:outerShdw blurRad="38100" dist="38100" dir="2700000" algn="tl">
                  <a:srgbClr val="000000">
                    <a:alpha val="43137"/>
                  </a:srgbClr>
                </a:outerShdw>
              </a:effectLst>
            </a:rPr>
            <a:t>16 Nov</a:t>
          </a:r>
        </a:p>
      </dgm:t>
    </dgm:pt>
    <dgm:pt modelId="{20C8409C-E18A-4109-AE80-B357A159247F}" type="parTrans" cxnId="{D1D04361-3341-438E-81D7-19D5454B3CD9}">
      <dgm:prSet/>
      <dgm:spPr/>
      <dgm:t>
        <a:bodyPr/>
        <a:lstStyle/>
        <a:p>
          <a:endParaRPr lang="en-GB" b="1">
            <a:effectLst>
              <a:outerShdw blurRad="38100" dist="38100" dir="2700000" algn="tl">
                <a:srgbClr val="000000">
                  <a:alpha val="43137"/>
                </a:srgbClr>
              </a:outerShdw>
            </a:effectLst>
          </a:endParaRPr>
        </a:p>
      </dgm:t>
    </dgm:pt>
    <dgm:pt modelId="{D03EA3F6-1FAB-4729-BD04-43E2216695F7}" type="sibTrans" cxnId="{D1D04361-3341-438E-81D7-19D5454B3CD9}">
      <dgm:prSet/>
      <dgm:spPr/>
      <dgm:t>
        <a:bodyPr/>
        <a:lstStyle/>
        <a:p>
          <a:endParaRPr lang="en-GB" b="1">
            <a:effectLst>
              <a:outerShdw blurRad="38100" dist="38100" dir="2700000" algn="tl">
                <a:srgbClr val="000000">
                  <a:alpha val="43137"/>
                </a:srgbClr>
              </a:outerShdw>
            </a:effectLst>
          </a:endParaRPr>
        </a:p>
      </dgm:t>
    </dgm:pt>
    <dgm:pt modelId="{5AC26D41-D084-4F69-9226-993EB18FE568}" type="pres">
      <dgm:prSet presAssocID="{15F6A40B-3DC0-4911-B579-F1B119AE0BCA}" presName="Name0" presStyleCnt="0">
        <dgm:presLayoutVars>
          <dgm:dir/>
          <dgm:animLvl val="lvl"/>
          <dgm:resizeHandles val="exact"/>
        </dgm:presLayoutVars>
      </dgm:prSet>
      <dgm:spPr/>
    </dgm:pt>
    <dgm:pt modelId="{E5D0A314-9CC8-462A-A3E7-480C36A3632A}" type="pres">
      <dgm:prSet presAssocID="{3004B606-C176-4180-834F-DCAE16F39878}" presName="composite" presStyleCnt="0"/>
      <dgm:spPr/>
    </dgm:pt>
    <dgm:pt modelId="{6A767B29-8A15-456B-8ED0-4B65B4C6D252}" type="pres">
      <dgm:prSet presAssocID="{3004B606-C176-4180-834F-DCAE16F39878}" presName="parTx" presStyleLbl="node1" presStyleIdx="0" presStyleCnt="4">
        <dgm:presLayoutVars>
          <dgm:chMax val="0"/>
          <dgm:chPref val="0"/>
          <dgm:bulletEnabled val="1"/>
        </dgm:presLayoutVars>
      </dgm:prSet>
      <dgm:spPr/>
    </dgm:pt>
    <dgm:pt modelId="{33634579-9991-4679-90D0-350CB26A7D81}" type="pres">
      <dgm:prSet presAssocID="{3004B606-C176-4180-834F-DCAE16F39878}" presName="desTx" presStyleLbl="revTx" presStyleIdx="0" presStyleCnt="4">
        <dgm:presLayoutVars>
          <dgm:bulletEnabled val="1"/>
        </dgm:presLayoutVars>
      </dgm:prSet>
      <dgm:spPr/>
    </dgm:pt>
    <dgm:pt modelId="{A62E7DA2-B78D-4629-98F6-273A901C0385}" type="pres">
      <dgm:prSet presAssocID="{75A913CA-E8F9-49EE-B443-9F91D3D7E7B2}" presName="space" presStyleCnt="0"/>
      <dgm:spPr/>
    </dgm:pt>
    <dgm:pt modelId="{62E0D5BF-50EF-41EB-BA13-A3D7CEC5DD6D}" type="pres">
      <dgm:prSet presAssocID="{B263B5B2-7FED-49A6-8CC9-D43E40697D0A}" presName="composite" presStyleCnt="0"/>
      <dgm:spPr/>
    </dgm:pt>
    <dgm:pt modelId="{F01F1D56-4CC6-4183-8FD5-76757DE9212A}" type="pres">
      <dgm:prSet presAssocID="{B263B5B2-7FED-49A6-8CC9-D43E40697D0A}" presName="parTx" presStyleLbl="node1" presStyleIdx="1" presStyleCnt="4">
        <dgm:presLayoutVars>
          <dgm:chMax val="0"/>
          <dgm:chPref val="0"/>
          <dgm:bulletEnabled val="1"/>
        </dgm:presLayoutVars>
      </dgm:prSet>
      <dgm:spPr/>
    </dgm:pt>
    <dgm:pt modelId="{9EE7E6D1-2BDA-4AD5-BC7B-7450A3E1C492}" type="pres">
      <dgm:prSet presAssocID="{B263B5B2-7FED-49A6-8CC9-D43E40697D0A}" presName="desTx" presStyleLbl="revTx" presStyleIdx="1" presStyleCnt="4">
        <dgm:presLayoutVars>
          <dgm:bulletEnabled val="1"/>
        </dgm:presLayoutVars>
      </dgm:prSet>
      <dgm:spPr/>
    </dgm:pt>
    <dgm:pt modelId="{EBB68A3B-B332-4FFD-BC73-EA229E4D15BD}" type="pres">
      <dgm:prSet presAssocID="{A4AB5DA0-AF55-451B-98AE-849EAC77A17B}" presName="space" presStyleCnt="0"/>
      <dgm:spPr/>
    </dgm:pt>
    <dgm:pt modelId="{1024DC61-8D36-440F-B85A-014AF6F86519}" type="pres">
      <dgm:prSet presAssocID="{0E09191A-8446-4FE1-B467-4E9CE4CB4447}" presName="composite" presStyleCnt="0"/>
      <dgm:spPr/>
    </dgm:pt>
    <dgm:pt modelId="{B8580FF3-C212-4CBE-93FC-5C3445A77E36}" type="pres">
      <dgm:prSet presAssocID="{0E09191A-8446-4FE1-B467-4E9CE4CB4447}" presName="parTx" presStyleLbl="node1" presStyleIdx="2" presStyleCnt="4">
        <dgm:presLayoutVars>
          <dgm:chMax val="0"/>
          <dgm:chPref val="0"/>
          <dgm:bulletEnabled val="1"/>
        </dgm:presLayoutVars>
      </dgm:prSet>
      <dgm:spPr/>
    </dgm:pt>
    <dgm:pt modelId="{E44B6190-9E9B-44AD-AF65-E240F506B01A}" type="pres">
      <dgm:prSet presAssocID="{0E09191A-8446-4FE1-B467-4E9CE4CB4447}" presName="desTx" presStyleLbl="revTx" presStyleIdx="2" presStyleCnt="4">
        <dgm:presLayoutVars>
          <dgm:bulletEnabled val="1"/>
        </dgm:presLayoutVars>
      </dgm:prSet>
      <dgm:spPr/>
    </dgm:pt>
    <dgm:pt modelId="{C22C8DFC-91AB-4E57-B11E-70A8D347CD2E}" type="pres">
      <dgm:prSet presAssocID="{163AF73E-1A64-4DFA-82A8-4FC618C960A1}" presName="space" presStyleCnt="0"/>
      <dgm:spPr/>
    </dgm:pt>
    <dgm:pt modelId="{5051D8FC-D17B-4DF6-9DB5-B6EF94A11D7B}" type="pres">
      <dgm:prSet presAssocID="{3B449704-D78C-48B1-83D4-9A2DD328BEBB}" presName="composite" presStyleCnt="0"/>
      <dgm:spPr/>
    </dgm:pt>
    <dgm:pt modelId="{EE100E7F-698B-48D9-976E-5FCB7775E267}" type="pres">
      <dgm:prSet presAssocID="{3B449704-D78C-48B1-83D4-9A2DD328BEBB}" presName="parTx" presStyleLbl="node1" presStyleIdx="3" presStyleCnt="4">
        <dgm:presLayoutVars>
          <dgm:chMax val="0"/>
          <dgm:chPref val="0"/>
          <dgm:bulletEnabled val="1"/>
        </dgm:presLayoutVars>
      </dgm:prSet>
      <dgm:spPr/>
    </dgm:pt>
    <dgm:pt modelId="{5027C854-7150-4730-88A7-DC9A80D57FE0}" type="pres">
      <dgm:prSet presAssocID="{3B449704-D78C-48B1-83D4-9A2DD328BEBB}" presName="desTx" presStyleLbl="revTx" presStyleIdx="3" presStyleCnt="4">
        <dgm:presLayoutVars>
          <dgm:bulletEnabled val="1"/>
        </dgm:presLayoutVars>
      </dgm:prSet>
      <dgm:spPr/>
    </dgm:pt>
  </dgm:ptLst>
  <dgm:cxnLst>
    <dgm:cxn modelId="{3D1F9A06-0B93-4068-A885-44205E627327}" srcId="{15F6A40B-3DC0-4911-B579-F1B119AE0BCA}" destId="{3B449704-D78C-48B1-83D4-9A2DD328BEBB}" srcOrd="3" destOrd="0" parTransId="{A9960A03-E5C9-44C8-824B-90AD00C4899C}" sibTransId="{6D5E8765-0C64-4A3C-BFB0-27C9627706A7}"/>
    <dgm:cxn modelId="{9BFB2A0F-E90D-44D5-8D38-92ED6A51E6A5}" srcId="{3004B606-C176-4180-834F-DCAE16F39878}" destId="{2C59C042-8C4D-458E-8BB9-0D65DAA91F9F}" srcOrd="0" destOrd="0" parTransId="{6E6FB68C-6F5F-4D44-A8BC-B01FDB55787B}" sibTransId="{46247A22-F684-420C-948A-2D08E4A7C503}"/>
    <dgm:cxn modelId="{F94D4C29-CB87-4DF2-825D-7BD9391AA8A0}" type="presOf" srcId="{15F6A40B-3DC0-4911-B579-F1B119AE0BCA}" destId="{5AC26D41-D084-4F69-9226-993EB18FE568}" srcOrd="0" destOrd="0" presId="urn:microsoft.com/office/officeart/2005/8/layout/chevron1"/>
    <dgm:cxn modelId="{12F65339-75D4-4563-B3BD-40D6BB9400E8}" srcId="{15F6A40B-3DC0-4911-B579-F1B119AE0BCA}" destId="{3004B606-C176-4180-834F-DCAE16F39878}" srcOrd="0" destOrd="0" parTransId="{0DA43C9C-5C05-4D30-BCDD-3785FFEAD290}" sibTransId="{75A913CA-E8F9-49EE-B443-9F91D3D7E7B2}"/>
    <dgm:cxn modelId="{4083093B-6802-4885-942C-844B022A05E8}" srcId="{15F6A40B-3DC0-4911-B579-F1B119AE0BCA}" destId="{B263B5B2-7FED-49A6-8CC9-D43E40697D0A}" srcOrd="1" destOrd="0" parTransId="{3A3CDFB0-FBF0-4021-9D84-E4BDD218BEDC}" sibTransId="{A4AB5DA0-AF55-451B-98AE-849EAC77A17B}"/>
    <dgm:cxn modelId="{12E7795B-9AC1-4CFF-ABF2-7F120497B91E}" type="presOf" srcId="{6866EE87-1875-4FDC-8CA0-1590B6E0B5F9}" destId="{E44B6190-9E9B-44AD-AF65-E240F506B01A}" srcOrd="0" destOrd="0" presId="urn:microsoft.com/office/officeart/2005/8/layout/chevron1"/>
    <dgm:cxn modelId="{580D5E60-FFF3-436A-925D-FB17A277BF5A}" srcId="{15F6A40B-3DC0-4911-B579-F1B119AE0BCA}" destId="{0E09191A-8446-4FE1-B467-4E9CE4CB4447}" srcOrd="2" destOrd="0" parTransId="{501889DF-9C46-4DED-879D-2E7C70467D85}" sibTransId="{163AF73E-1A64-4DFA-82A8-4FC618C960A1}"/>
    <dgm:cxn modelId="{D1D04361-3341-438E-81D7-19D5454B3CD9}" srcId="{B263B5B2-7FED-49A6-8CC9-D43E40697D0A}" destId="{27BDA9C1-EFC6-4A09-BF1E-732815ACDD90}" srcOrd="0" destOrd="0" parTransId="{20C8409C-E18A-4109-AE80-B357A159247F}" sibTransId="{D03EA3F6-1FAB-4729-BD04-43E2216695F7}"/>
    <dgm:cxn modelId="{DCE64542-9D5E-41C9-8F32-1FDA10F6231C}" type="presOf" srcId="{B263B5B2-7FED-49A6-8CC9-D43E40697D0A}" destId="{F01F1D56-4CC6-4183-8FD5-76757DE9212A}" srcOrd="0" destOrd="0" presId="urn:microsoft.com/office/officeart/2005/8/layout/chevron1"/>
    <dgm:cxn modelId="{5B9BEB5A-3690-43F1-BDC9-DEF6B96C8AB6}" srcId="{0E09191A-8446-4FE1-B467-4E9CE4CB4447}" destId="{6866EE87-1875-4FDC-8CA0-1590B6E0B5F9}" srcOrd="0" destOrd="0" parTransId="{B38D44ED-A3B6-42E4-8A1E-D4D0A10E3843}" sibTransId="{E62D37D1-79BA-4021-B59A-EC414E9C5D3D}"/>
    <dgm:cxn modelId="{0CE1657C-4833-4D6F-828C-3EA5A0C88641}" type="presOf" srcId="{F1A5BA57-ABC6-464B-A22D-69EA0339F37A}" destId="{5027C854-7150-4730-88A7-DC9A80D57FE0}" srcOrd="0" destOrd="0" presId="urn:microsoft.com/office/officeart/2005/8/layout/chevron1"/>
    <dgm:cxn modelId="{9B444998-5A85-49FA-BC35-2B9E2E902360}" type="presOf" srcId="{2C59C042-8C4D-458E-8BB9-0D65DAA91F9F}" destId="{33634579-9991-4679-90D0-350CB26A7D81}" srcOrd="0" destOrd="0" presId="urn:microsoft.com/office/officeart/2005/8/layout/chevron1"/>
    <dgm:cxn modelId="{825E6CBB-5EFE-4ED4-9A5E-2B62EFB69C65}" srcId="{3B449704-D78C-48B1-83D4-9A2DD328BEBB}" destId="{F1A5BA57-ABC6-464B-A22D-69EA0339F37A}" srcOrd="0" destOrd="0" parTransId="{E54CA578-97E6-47ED-82FE-3EC67C4E506F}" sibTransId="{59CB1900-8CE8-4B04-AFE4-C7BB5C689485}"/>
    <dgm:cxn modelId="{248CFCD6-2FFC-4199-90E2-F0D80E56B5A4}" type="presOf" srcId="{27BDA9C1-EFC6-4A09-BF1E-732815ACDD90}" destId="{9EE7E6D1-2BDA-4AD5-BC7B-7450A3E1C492}" srcOrd="0" destOrd="0" presId="urn:microsoft.com/office/officeart/2005/8/layout/chevron1"/>
    <dgm:cxn modelId="{8DA921DB-DE42-41C2-BF90-FC6981357138}" type="presOf" srcId="{3004B606-C176-4180-834F-DCAE16F39878}" destId="{6A767B29-8A15-456B-8ED0-4B65B4C6D252}" srcOrd="0" destOrd="0" presId="urn:microsoft.com/office/officeart/2005/8/layout/chevron1"/>
    <dgm:cxn modelId="{6F1279F4-9B36-4B3B-A8BA-A7BC04B5DFA2}" type="presOf" srcId="{0E09191A-8446-4FE1-B467-4E9CE4CB4447}" destId="{B8580FF3-C212-4CBE-93FC-5C3445A77E36}" srcOrd="0" destOrd="0" presId="urn:microsoft.com/office/officeart/2005/8/layout/chevron1"/>
    <dgm:cxn modelId="{81FCB9FD-28C2-490F-978F-DC357A9BC96A}" type="presOf" srcId="{3B449704-D78C-48B1-83D4-9A2DD328BEBB}" destId="{EE100E7F-698B-48D9-976E-5FCB7775E267}" srcOrd="0" destOrd="0" presId="urn:microsoft.com/office/officeart/2005/8/layout/chevron1"/>
    <dgm:cxn modelId="{D6F3A034-E934-4523-A4A1-4F47652827BF}" type="presParOf" srcId="{5AC26D41-D084-4F69-9226-993EB18FE568}" destId="{E5D0A314-9CC8-462A-A3E7-480C36A3632A}" srcOrd="0" destOrd="0" presId="urn:microsoft.com/office/officeart/2005/8/layout/chevron1"/>
    <dgm:cxn modelId="{CAB646E0-5A0D-436E-8762-2E00070DC3CC}" type="presParOf" srcId="{E5D0A314-9CC8-462A-A3E7-480C36A3632A}" destId="{6A767B29-8A15-456B-8ED0-4B65B4C6D252}" srcOrd="0" destOrd="0" presId="urn:microsoft.com/office/officeart/2005/8/layout/chevron1"/>
    <dgm:cxn modelId="{F695FC61-982B-4EA9-880D-F6CE3EC6AA65}" type="presParOf" srcId="{E5D0A314-9CC8-462A-A3E7-480C36A3632A}" destId="{33634579-9991-4679-90D0-350CB26A7D81}" srcOrd="1" destOrd="0" presId="urn:microsoft.com/office/officeart/2005/8/layout/chevron1"/>
    <dgm:cxn modelId="{2AFBD154-42A9-4633-B145-4CE8F3300289}" type="presParOf" srcId="{5AC26D41-D084-4F69-9226-993EB18FE568}" destId="{A62E7DA2-B78D-4629-98F6-273A901C0385}" srcOrd="1" destOrd="0" presId="urn:microsoft.com/office/officeart/2005/8/layout/chevron1"/>
    <dgm:cxn modelId="{6D18E2B0-4BDA-4EEB-9D5C-4965DF800999}" type="presParOf" srcId="{5AC26D41-D084-4F69-9226-993EB18FE568}" destId="{62E0D5BF-50EF-41EB-BA13-A3D7CEC5DD6D}" srcOrd="2" destOrd="0" presId="urn:microsoft.com/office/officeart/2005/8/layout/chevron1"/>
    <dgm:cxn modelId="{60B8533F-64BB-45D1-B355-0297D7718D70}" type="presParOf" srcId="{62E0D5BF-50EF-41EB-BA13-A3D7CEC5DD6D}" destId="{F01F1D56-4CC6-4183-8FD5-76757DE9212A}" srcOrd="0" destOrd="0" presId="urn:microsoft.com/office/officeart/2005/8/layout/chevron1"/>
    <dgm:cxn modelId="{ED2B843F-7228-40B0-9394-2F50B5983CE1}" type="presParOf" srcId="{62E0D5BF-50EF-41EB-BA13-A3D7CEC5DD6D}" destId="{9EE7E6D1-2BDA-4AD5-BC7B-7450A3E1C492}" srcOrd="1" destOrd="0" presId="urn:microsoft.com/office/officeart/2005/8/layout/chevron1"/>
    <dgm:cxn modelId="{E404F1A0-57C5-48F1-ACA7-7DC0988C86C5}" type="presParOf" srcId="{5AC26D41-D084-4F69-9226-993EB18FE568}" destId="{EBB68A3B-B332-4FFD-BC73-EA229E4D15BD}" srcOrd="3" destOrd="0" presId="urn:microsoft.com/office/officeart/2005/8/layout/chevron1"/>
    <dgm:cxn modelId="{79C2F8DF-C35E-431D-8501-953DAE8158B3}" type="presParOf" srcId="{5AC26D41-D084-4F69-9226-993EB18FE568}" destId="{1024DC61-8D36-440F-B85A-014AF6F86519}" srcOrd="4" destOrd="0" presId="urn:microsoft.com/office/officeart/2005/8/layout/chevron1"/>
    <dgm:cxn modelId="{512AB15C-0D1D-4CAC-A7BC-0A13254E7E5B}" type="presParOf" srcId="{1024DC61-8D36-440F-B85A-014AF6F86519}" destId="{B8580FF3-C212-4CBE-93FC-5C3445A77E36}" srcOrd="0" destOrd="0" presId="urn:microsoft.com/office/officeart/2005/8/layout/chevron1"/>
    <dgm:cxn modelId="{6985FCA1-46E5-47B2-89F8-C9277F560503}" type="presParOf" srcId="{1024DC61-8D36-440F-B85A-014AF6F86519}" destId="{E44B6190-9E9B-44AD-AF65-E240F506B01A}" srcOrd="1" destOrd="0" presId="urn:microsoft.com/office/officeart/2005/8/layout/chevron1"/>
    <dgm:cxn modelId="{A58595B4-395C-48ED-B876-56A784F138B3}" type="presParOf" srcId="{5AC26D41-D084-4F69-9226-993EB18FE568}" destId="{C22C8DFC-91AB-4E57-B11E-70A8D347CD2E}" srcOrd="5" destOrd="0" presId="urn:microsoft.com/office/officeart/2005/8/layout/chevron1"/>
    <dgm:cxn modelId="{16F9CC3D-C297-4411-9899-AB2471339B06}" type="presParOf" srcId="{5AC26D41-D084-4F69-9226-993EB18FE568}" destId="{5051D8FC-D17B-4DF6-9DB5-B6EF94A11D7B}" srcOrd="6" destOrd="0" presId="urn:microsoft.com/office/officeart/2005/8/layout/chevron1"/>
    <dgm:cxn modelId="{76105540-46C2-4823-AA1E-66D88251E66E}" type="presParOf" srcId="{5051D8FC-D17B-4DF6-9DB5-B6EF94A11D7B}" destId="{EE100E7F-698B-48D9-976E-5FCB7775E267}" srcOrd="0" destOrd="0" presId="urn:microsoft.com/office/officeart/2005/8/layout/chevron1"/>
    <dgm:cxn modelId="{746B9FAD-EF12-42CC-AA4E-02DE9B0EFC92}" type="presParOf" srcId="{5051D8FC-D17B-4DF6-9DB5-B6EF94A11D7B}" destId="{5027C854-7150-4730-88A7-DC9A80D57FE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63349D-9B5B-467D-89AC-D31CECA7809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42242798-2666-4F79-B376-E11DE6519602}">
      <dgm:prSet custT="1"/>
      <dgm:spPr/>
      <dgm:t>
        <a:bodyPr/>
        <a:lstStyle/>
        <a:p>
          <a:r>
            <a:rPr lang="en-GB" sz="2600" b="1" dirty="0"/>
            <a:t>Official Guide &amp; Club Constitution</a:t>
          </a:r>
        </a:p>
      </dgm:t>
    </dgm:pt>
    <dgm:pt modelId="{BE28E9D2-0307-45DF-89A6-C2D0075EE4D2}" type="parTrans" cxnId="{A8E79AE7-16C0-4BEA-8EB8-792DD1909A7F}">
      <dgm:prSet/>
      <dgm:spPr/>
      <dgm:t>
        <a:bodyPr/>
        <a:lstStyle/>
        <a:p>
          <a:endParaRPr lang="en-GB" sz="2600" b="1"/>
        </a:p>
      </dgm:t>
    </dgm:pt>
    <dgm:pt modelId="{8CED8FA0-C366-4AAD-99C6-CF4B590630E2}" type="sibTrans" cxnId="{A8E79AE7-16C0-4BEA-8EB8-792DD1909A7F}">
      <dgm:prSet/>
      <dgm:spPr/>
      <dgm:t>
        <a:bodyPr/>
        <a:lstStyle/>
        <a:p>
          <a:endParaRPr lang="en-GB" sz="2600" b="1"/>
        </a:p>
      </dgm:t>
    </dgm:pt>
    <dgm:pt modelId="{11EFD38D-1A34-40D0-8D15-CDD7A5649616}">
      <dgm:prSet custT="1"/>
      <dgm:spPr/>
      <dgm:t>
        <a:bodyPr/>
        <a:lstStyle/>
        <a:p>
          <a:r>
            <a:rPr lang="en-GB" sz="2600" b="1"/>
            <a:t>The GAA Learning Portal</a:t>
          </a:r>
        </a:p>
      </dgm:t>
    </dgm:pt>
    <dgm:pt modelId="{DE214465-7401-425D-9767-4A825C555ACA}" type="parTrans" cxnId="{C0269418-A45E-47DC-9798-94CAF6074456}">
      <dgm:prSet/>
      <dgm:spPr/>
      <dgm:t>
        <a:bodyPr/>
        <a:lstStyle/>
        <a:p>
          <a:endParaRPr lang="en-GB" sz="2600" b="1"/>
        </a:p>
      </dgm:t>
    </dgm:pt>
    <dgm:pt modelId="{CB86F322-3F39-4514-B132-6ED595A8E895}" type="sibTrans" cxnId="{C0269418-A45E-47DC-9798-94CAF6074456}">
      <dgm:prSet/>
      <dgm:spPr/>
      <dgm:t>
        <a:bodyPr/>
        <a:lstStyle/>
        <a:p>
          <a:endParaRPr lang="en-GB" sz="2600" b="1"/>
        </a:p>
      </dgm:t>
    </dgm:pt>
    <dgm:pt modelId="{1370D9D5-C5FB-40A9-96DF-28DBF0BEAB4C}">
      <dgm:prSet custT="1"/>
      <dgm:spPr/>
      <dgm:t>
        <a:bodyPr/>
        <a:lstStyle/>
        <a:p>
          <a:r>
            <a:rPr lang="en-GB" sz="2600" b="1"/>
            <a:t>County Secretary</a:t>
          </a:r>
        </a:p>
      </dgm:t>
    </dgm:pt>
    <dgm:pt modelId="{856743A7-15C1-44B0-8C79-3DC1C6675926}" type="parTrans" cxnId="{2A78BC88-5996-4A80-B077-FDEEF6603471}">
      <dgm:prSet/>
      <dgm:spPr/>
      <dgm:t>
        <a:bodyPr/>
        <a:lstStyle/>
        <a:p>
          <a:endParaRPr lang="en-GB" sz="2600" b="1"/>
        </a:p>
      </dgm:t>
    </dgm:pt>
    <dgm:pt modelId="{5CCE4E3E-76C1-4430-8142-78EFD7778C83}" type="sibTrans" cxnId="{2A78BC88-5996-4A80-B077-FDEEF6603471}">
      <dgm:prSet/>
      <dgm:spPr/>
      <dgm:t>
        <a:bodyPr/>
        <a:lstStyle/>
        <a:p>
          <a:endParaRPr lang="en-GB" sz="2600" b="1"/>
        </a:p>
      </dgm:t>
    </dgm:pt>
    <dgm:pt modelId="{C64D1BFF-1A81-45A6-83FD-6B5108F11AB2}">
      <dgm:prSet custT="1"/>
      <dgm:spPr/>
      <dgm:t>
        <a:bodyPr/>
        <a:lstStyle/>
        <a:p>
          <a:r>
            <a:rPr lang="en-GB" sz="2600" b="1"/>
            <a:t>Club Officer Training</a:t>
          </a:r>
        </a:p>
      </dgm:t>
    </dgm:pt>
    <dgm:pt modelId="{C344B569-7528-4BA2-9122-72F0CA48161E}" type="parTrans" cxnId="{665A292D-720A-4046-89EA-3046C2696935}">
      <dgm:prSet/>
      <dgm:spPr/>
      <dgm:t>
        <a:bodyPr/>
        <a:lstStyle/>
        <a:p>
          <a:endParaRPr lang="en-GB" sz="2600" b="1"/>
        </a:p>
      </dgm:t>
    </dgm:pt>
    <dgm:pt modelId="{E1B5572E-332C-4B98-A5D0-57A4CAF10BBC}" type="sibTrans" cxnId="{665A292D-720A-4046-89EA-3046C2696935}">
      <dgm:prSet/>
      <dgm:spPr/>
      <dgm:t>
        <a:bodyPr/>
        <a:lstStyle/>
        <a:p>
          <a:endParaRPr lang="en-GB" sz="2600" b="1"/>
        </a:p>
      </dgm:t>
    </dgm:pt>
    <dgm:pt modelId="{B7D302FA-ECAE-45FA-B334-5AF21F919195}">
      <dgm:prSet custT="1"/>
      <dgm:spPr/>
      <dgm:t>
        <a:bodyPr/>
        <a:lstStyle/>
        <a:p>
          <a:r>
            <a:rPr lang="en-GB" sz="2000" b="0" dirty="0">
              <a:hlinkClick xmlns:r="http://schemas.openxmlformats.org/officeDocument/2006/relationships" r:id="rId1"/>
            </a:rPr>
            <a:t>https://www.gaa.ie/the-gaa/rules-regulations/</a:t>
          </a:r>
          <a:r>
            <a:rPr lang="en-GB" sz="2000" b="0" dirty="0"/>
            <a:t> </a:t>
          </a:r>
        </a:p>
      </dgm:t>
    </dgm:pt>
    <dgm:pt modelId="{B2200B32-D6BE-4537-AD20-68EC2B474332}" type="parTrans" cxnId="{6421A617-2A99-4245-A978-BF54D9C35D2B}">
      <dgm:prSet/>
      <dgm:spPr/>
      <dgm:t>
        <a:bodyPr/>
        <a:lstStyle/>
        <a:p>
          <a:endParaRPr lang="en-GB" sz="2600" b="1"/>
        </a:p>
      </dgm:t>
    </dgm:pt>
    <dgm:pt modelId="{0A2EDB28-C598-4462-9525-4850B508DD2B}" type="sibTrans" cxnId="{6421A617-2A99-4245-A978-BF54D9C35D2B}">
      <dgm:prSet/>
      <dgm:spPr/>
      <dgm:t>
        <a:bodyPr/>
        <a:lstStyle/>
        <a:p>
          <a:endParaRPr lang="en-GB" sz="2600" b="1"/>
        </a:p>
      </dgm:t>
    </dgm:pt>
    <dgm:pt modelId="{F6BDC432-4C5B-46D0-8CC6-DEAEAD9DBCF2}">
      <dgm:prSet custT="1"/>
      <dgm:spPr/>
      <dgm:t>
        <a:bodyPr/>
        <a:lstStyle/>
        <a:p>
          <a:r>
            <a:rPr lang="en-GB" sz="2000" b="0" dirty="0">
              <a:hlinkClick xmlns:r="http://schemas.openxmlformats.org/officeDocument/2006/relationships" r:id="rId2"/>
            </a:rPr>
            <a:t>https://learning.gaa.ie/clubresources</a:t>
          </a:r>
          <a:r>
            <a:rPr lang="en-GB" sz="2000" b="0" dirty="0"/>
            <a:t> </a:t>
          </a:r>
        </a:p>
      </dgm:t>
    </dgm:pt>
    <dgm:pt modelId="{B09A9E8B-EBE3-48AE-8F15-F8D9DDD1865C}" type="parTrans" cxnId="{667C8EED-B8EC-4A00-9A27-064814896E85}">
      <dgm:prSet/>
      <dgm:spPr/>
      <dgm:t>
        <a:bodyPr/>
        <a:lstStyle/>
        <a:p>
          <a:endParaRPr lang="en-GB" sz="2600" b="1"/>
        </a:p>
      </dgm:t>
    </dgm:pt>
    <dgm:pt modelId="{4E0EAB5D-A489-467F-AA4F-C40FF2B64A6B}" type="sibTrans" cxnId="{667C8EED-B8EC-4A00-9A27-064814896E85}">
      <dgm:prSet/>
      <dgm:spPr/>
      <dgm:t>
        <a:bodyPr/>
        <a:lstStyle/>
        <a:p>
          <a:endParaRPr lang="en-GB" sz="2600" b="1"/>
        </a:p>
      </dgm:t>
    </dgm:pt>
    <dgm:pt modelId="{6EBBFBE2-6091-4FD4-B176-E3C6B00D116D}">
      <dgm:prSet custT="1"/>
      <dgm:spPr/>
      <dgm:t>
        <a:bodyPr/>
        <a:lstStyle/>
        <a:p>
          <a:r>
            <a:rPr lang="en-GB" sz="2000" b="0" dirty="0">
              <a:hlinkClick xmlns:r="http://schemas.openxmlformats.org/officeDocument/2006/relationships" r:id="rId3"/>
            </a:rPr>
            <a:t>secretary.COUNTY@gaa.ie</a:t>
          </a:r>
          <a:r>
            <a:rPr lang="en-GB" sz="2000" b="0" dirty="0"/>
            <a:t> </a:t>
          </a:r>
        </a:p>
      </dgm:t>
    </dgm:pt>
    <dgm:pt modelId="{880357D7-7C59-4243-BAC3-2ACF1C242F37}" type="parTrans" cxnId="{EA819E85-1E84-4E02-8D15-E52EA7A3DE3F}">
      <dgm:prSet/>
      <dgm:spPr/>
      <dgm:t>
        <a:bodyPr/>
        <a:lstStyle/>
        <a:p>
          <a:endParaRPr lang="en-GB" sz="2600" b="1"/>
        </a:p>
      </dgm:t>
    </dgm:pt>
    <dgm:pt modelId="{65A68A9D-2F05-4890-9CFD-0FF2DBFD65A8}" type="sibTrans" cxnId="{EA819E85-1E84-4E02-8D15-E52EA7A3DE3F}">
      <dgm:prSet/>
      <dgm:spPr/>
      <dgm:t>
        <a:bodyPr/>
        <a:lstStyle/>
        <a:p>
          <a:endParaRPr lang="en-GB" sz="2600" b="1"/>
        </a:p>
      </dgm:t>
    </dgm:pt>
    <dgm:pt modelId="{1E710943-3B13-40CD-B4F0-9522DC7BB706}">
      <dgm:prSet custT="1"/>
      <dgm:spPr/>
      <dgm:t>
        <a:bodyPr/>
        <a:lstStyle/>
        <a:p>
          <a:r>
            <a:rPr lang="en-GB" sz="2000" b="0" dirty="0">
              <a:hlinkClick xmlns:r="http://schemas.openxmlformats.org/officeDocument/2006/relationships" r:id="rId4"/>
            </a:rPr>
            <a:t>https://learning.gaa.ie/club_leadership</a:t>
          </a:r>
          <a:r>
            <a:rPr lang="en-GB" sz="2000" b="0" dirty="0"/>
            <a:t> </a:t>
          </a:r>
        </a:p>
      </dgm:t>
    </dgm:pt>
    <dgm:pt modelId="{79C7FCEF-BEE3-4722-9AA2-4231E8D7625F}" type="parTrans" cxnId="{C1051485-F350-4896-8970-1A52C7A43C28}">
      <dgm:prSet/>
      <dgm:spPr/>
      <dgm:t>
        <a:bodyPr/>
        <a:lstStyle/>
        <a:p>
          <a:endParaRPr lang="en-GB" sz="2600" b="1"/>
        </a:p>
      </dgm:t>
    </dgm:pt>
    <dgm:pt modelId="{6F4E1E44-5322-4CB3-93DE-3B9BF112AA96}" type="sibTrans" cxnId="{C1051485-F350-4896-8970-1A52C7A43C28}">
      <dgm:prSet/>
      <dgm:spPr/>
      <dgm:t>
        <a:bodyPr/>
        <a:lstStyle/>
        <a:p>
          <a:endParaRPr lang="en-GB" sz="2600" b="1"/>
        </a:p>
      </dgm:t>
    </dgm:pt>
    <dgm:pt modelId="{6908744C-1995-44FD-8157-EAD28D6D5B26}" type="pres">
      <dgm:prSet presAssocID="{0963349D-9B5B-467D-89AC-D31CECA78092}" presName="Name0" presStyleCnt="0">
        <dgm:presLayoutVars>
          <dgm:dir/>
          <dgm:animLvl val="lvl"/>
          <dgm:resizeHandles val="exact"/>
        </dgm:presLayoutVars>
      </dgm:prSet>
      <dgm:spPr/>
    </dgm:pt>
    <dgm:pt modelId="{3A99CD87-11B0-4C48-9722-31A53FF31950}" type="pres">
      <dgm:prSet presAssocID="{42242798-2666-4F79-B376-E11DE6519602}" presName="linNode" presStyleCnt="0"/>
      <dgm:spPr/>
    </dgm:pt>
    <dgm:pt modelId="{D4E00429-16B8-4030-BF1B-7350348A63F6}" type="pres">
      <dgm:prSet presAssocID="{42242798-2666-4F79-B376-E11DE6519602}" presName="parentText" presStyleLbl="node1" presStyleIdx="0" presStyleCnt="4">
        <dgm:presLayoutVars>
          <dgm:chMax val="1"/>
          <dgm:bulletEnabled val="1"/>
        </dgm:presLayoutVars>
      </dgm:prSet>
      <dgm:spPr/>
    </dgm:pt>
    <dgm:pt modelId="{1D202376-0A9E-476C-8A1C-1DB29AF493AB}" type="pres">
      <dgm:prSet presAssocID="{42242798-2666-4F79-B376-E11DE6519602}" presName="descendantText" presStyleLbl="alignAccFollowNode1" presStyleIdx="0" presStyleCnt="4">
        <dgm:presLayoutVars>
          <dgm:bulletEnabled val="1"/>
        </dgm:presLayoutVars>
      </dgm:prSet>
      <dgm:spPr/>
    </dgm:pt>
    <dgm:pt modelId="{27C6C95B-9113-4688-BA55-06A5029FED2D}" type="pres">
      <dgm:prSet presAssocID="{8CED8FA0-C366-4AAD-99C6-CF4B590630E2}" presName="sp" presStyleCnt="0"/>
      <dgm:spPr/>
    </dgm:pt>
    <dgm:pt modelId="{5D85FC06-C7A7-4C5D-8E0E-32007A952C46}" type="pres">
      <dgm:prSet presAssocID="{11EFD38D-1A34-40D0-8D15-CDD7A5649616}" presName="linNode" presStyleCnt="0"/>
      <dgm:spPr/>
    </dgm:pt>
    <dgm:pt modelId="{9060E2D2-8CEC-42DE-98CF-B69CDD388313}" type="pres">
      <dgm:prSet presAssocID="{11EFD38D-1A34-40D0-8D15-CDD7A5649616}" presName="parentText" presStyleLbl="node1" presStyleIdx="1" presStyleCnt="4">
        <dgm:presLayoutVars>
          <dgm:chMax val="1"/>
          <dgm:bulletEnabled val="1"/>
        </dgm:presLayoutVars>
      </dgm:prSet>
      <dgm:spPr/>
    </dgm:pt>
    <dgm:pt modelId="{B86FF577-F9AB-4284-8DD4-5927D29E2F2A}" type="pres">
      <dgm:prSet presAssocID="{11EFD38D-1A34-40D0-8D15-CDD7A5649616}" presName="descendantText" presStyleLbl="alignAccFollowNode1" presStyleIdx="1" presStyleCnt="4">
        <dgm:presLayoutVars>
          <dgm:bulletEnabled val="1"/>
        </dgm:presLayoutVars>
      </dgm:prSet>
      <dgm:spPr/>
    </dgm:pt>
    <dgm:pt modelId="{4A61D457-927F-4BD3-8DA1-3DC7E9C472F4}" type="pres">
      <dgm:prSet presAssocID="{CB86F322-3F39-4514-B132-6ED595A8E895}" presName="sp" presStyleCnt="0"/>
      <dgm:spPr/>
    </dgm:pt>
    <dgm:pt modelId="{504ECE18-F46C-4156-A307-AF0D72EDC3FE}" type="pres">
      <dgm:prSet presAssocID="{1370D9D5-C5FB-40A9-96DF-28DBF0BEAB4C}" presName="linNode" presStyleCnt="0"/>
      <dgm:spPr/>
    </dgm:pt>
    <dgm:pt modelId="{57572061-BF9F-44AE-9F15-3B02BEC23708}" type="pres">
      <dgm:prSet presAssocID="{1370D9D5-C5FB-40A9-96DF-28DBF0BEAB4C}" presName="parentText" presStyleLbl="node1" presStyleIdx="2" presStyleCnt="4">
        <dgm:presLayoutVars>
          <dgm:chMax val="1"/>
          <dgm:bulletEnabled val="1"/>
        </dgm:presLayoutVars>
      </dgm:prSet>
      <dgm:spPr/>
    </dgm:pt>
    <dgm:pt modelId="{051CB949-38BE-4A09-A105-2A809772B1F5}" type="pres">
      <dgm:prSet presAssocID="{1370D9D5-C5FB-40A9-96DF-28DBF0BEAB4C}" presName="descendantText" presStyleLbl="alignAccFollowNode1" presStyleIdx="2" presStyleCnt="4">
        <dgm:presLayoutVars>
          <dgm:bulletEnabled val="1"/>
        </dgm:presLayoutVars>
      </dgm:prSet>
      <dgm:spPr/>
    </dgm:pt>
    <dgm:pt modelId="{AE879AD0-E2AC-43AA-B53C-CC6ED60A2149}" type="pres">
      <dgm:prSet presAssocID="{5CCE4E3E-76C1-4430-8142-78EFD7778C83}" presName="sp" presStyleCnt="0"/>
      <dgm:spPr/>
    </dgm:pt>
    <dgm:pt modelId="{4C29F5E5-FCFE-4E67-A135-0EDF058EC011}" type="pres">
      <dgm:prSet presAssocID="{C64D1BFF-1A81-45A6-83FD-6B5108F11AB2}" presName="linNode" presStyleCnt="0"/>
      <dgm:spPr/>
    </dgm:pt>
    <dgm:pt modelId="{0DE1AEF8-716C-4B73-B4FE-98944023919C}" type="pres">
      <dgm:prSet presAssocID="{C64D1BFF-1A81-45A6-83FD-6B5108F11AB2}" presName="parentText" presStyleLbl="node1" presStyleIdx="3" presStyleCnt="4">
        <dgm:presLayoutVars>
          <dgm:chMax val="1"/>
          <dgm:bulletEnabled val="1"/>
        </dgm:presLayoutVars>
      </dgm:prSet>
      <dgm:spPr/>
    </dgm:pt>
    <dgm:pt modelId="{BF21949D-277D-43C5-9B78-C112F9BD891C}" type="pres">
      <dgm:prSet presAssocID="{C64D1BFF-1A81-45A6-83FD-6B5108F11AB2}" presName="descendantText" presStyleLbl="alignAccFollowNode1" presStyleIdx="3" presStyleCnt="4">
        <dgm:presLayoutVars>
          <dgm:bulletEnabled val="1"/>
        </dgm:presLayoutVars>
      </dgm:prSet>
      <dgm:spPr/>
    </dgm:pt>
  </dgm:ptLst>
  <dgm:cxnLst>
    <dgm:cxn modelId="{6421A617-2A99-4245-A978-BF54D9C35D2B}" srcId="{42242798-2666-4F79-B376-E11DE6519602}" destId="{B7D302FA-ECAE-45FA-B334-5AF21F919195}" srcOrd="0" destOrd="0" parTransId="{B2200B32-D6BE-4537-AD20-68EC2B474332}" sibTransId="{0A2EDB28-C598-4462-9525-4850B508DD2B}"/>
    <dgm:cxn modelId="{C0269418-A45E-47DC-9798-94CAF6074456}" srcId="{0963349D-9B5B-467D-89AC-D31CECA78092}" destId="{11EFD38D-1A34-40D0-8D15-CDD7A5649616}" srcOrd="1" destOrd="0" parTransId="{DE214465-7401-425D-9767-4A825C555ACA}" sibTransId="{CB86F322-3F39-4514-B132-6ED595A8E895}"/>
    <dgm:cxn modelId="{665A292D-720A-4046-89EA-3046C2696935}" srcId="{0963349D-9B5B-467D-89AC-D31CECA78092}" destId="{C64D1BFF-1A81-45A6-83FD-6B5108F11AB2}" srcOrd="3" destOrd="0" parTransId="{C344B569-7528-4BA2-9122-72F0CA48161E}" sibTransId="{E1B5572E-332C-4B98-A5D0-57A4CAF10BBC}"/>
    <dgm:cxn modelId="{E7C64C39-16F2-4F0C-9549-534B73633338}" type="presOf" srcId="{1E710943-3B13-40CD-B4F0-9522DC7BB706}" destId="{BF21949D-277D-43C5-9B78-C112F9BD891C}" srcOrd="0" destOrd="0" presId="urn:microsoft.com/office/officeart/2005/8/layout/vList5"/>
    <dgm:cxn modelId="{EB81225D-B02F-413D-BC57-180A59FDCE29}" type="presOf" srcId="{1370D9D5-C5FB-40A9-96DF-28DBF0BEAB4C}" destId="{57572061-BF9F-44AE-9F15-3B02BEC23708}" srcOrd="0" destOrd="0" presId="urn:microsoft.com/office/officeart/2005/8/layout/vList5"/>
    <dgm:cxn modelId="{92660D6B-AE4B-4BB3-9A4F-C6A13B46665F}" type="presOf" srcId="{B7D302FA-ECAE-45FA-B334-5AF21F919195}" destId="{1D202376-0A9E-476C-8A1C-1DB29AF493AB}" srcOrd="0" destOrd="0" presId="urn:microsoft.com/office/officeart/2005/8/layout/vList5"/>
    <dgm:cxn modelId="{D9E2D982-E7F3-4633-9408-C84DFC451C0C}" type="presOf" srcId="{42242798-2666-4F79-B376-E11DE6519602}" destId="{D4E00429-16B8-4030-BF1B-7350348A63F6}" srcOrd="0" destOrd="0" presId="urn:microsoft.com/office/officeart/2005/8/layout/vList5"/>
    <dgm:cxn modelId="{C1051485-F350-4896-8970-1A52C7A43C28}" srcId="{C64D1BFF-1A81-45A6-83FD-6B5108F11AB2}" destId="{1E710943-3B13-40CD-B4F0-9522DC7BB706}" srcOrd="0" destOrd="0" parTransId="{79C7FCEF-BEE3-4722-9AA2-4231E8D7625F}" sibTransId="{6F4E1E44-5322-4CB3-93DE-3B9BF112AA96}"/>
    <dgm:cxn modelId="{EA819E85-1E84-4E02-8D15-E52EA7A3DE3F}" srcId="{1370D9D5-C5FB-40A9-96DF-28DBF0BEAB4C}" destId="{6EBBFBE2-6091-4FD4-B176-E3C6B00D116D}" srcOrd="0" destOrd="0" parTransId="{880357D7-7C59-4243-BAC3-2ACF1C242F37}" sibTransId="{65A68A9D-2F05-4890-9CFD-0FF2DBFD65A8}"/>
    <dgm:cxn modelId="{2A78BC88-5996-4A80-B077-FDEEF6603471}" srcId="{0963349D-9B5B-467D-89AC-D31CECA78092}" destId="{1370D9D5-C5FB-40A9-96DF-28DBF0BEAB4C}" srcOrd="2" destOrd="0" parTransId="{856743A7-15C1-44B0-8C79-3DC1C6675926}" sibTransId="{5CCE4E3E-76C1-4430-8142-78EFD7778C83}"/>
    <dgm:cxn modelId="{2E9ADFA5-A85C-4191-B53D-A12F080181AC}" type="presOf" srcId="{0963349D-9B5B-467D-89AC-D31CECA78092}" destId="{6908744C-1995-44FD-8157-EAD28D6D5B26}" srcOrd="0" destOrd="0" presId="urn:microsoft.com/office/officeart/2005/8/layout/vList5"/>
    <dgm:cxn modelId="{C304F3B4-599B-4AD3-A0FD-E1C58B4D31BF}" type="presOf" srcId="{C64D1BFF-1A81-45A6-83FD-6B5108F11AB2}" destId="{0DE1AEF8-716C-4B73-B4FE-98944023919C}" srcOrd="0" destOrd="0" presId="urn:microsoft.com/office/officeart/2005/8/layout/vList5"/>
    <dgm:cxn modelId="{5F157FBE-6470-447E-9BE5-E2787A4D8DE9}" type="presOf" srcId="{11EFD38D-1A34-40D0-8D15-CDD7A5649616}" destId="{9060E2D2-8CEC-42DE-98CF-B69CDD388313}" srcOrd="0" destOrd="0" presId="urn:microsoft.com/office/officeart/2005/8/layout/vList5"/>
    <dgm:cxn modelId="{53F778DC-0C4E-478D-9414-D1AF37414373}" type="presOf" srcId="{6EBBFBE2-6091-4FD4-B176-E3C6B00D116D}" destId="{051CB949-38BE-4A09-A105-2A809772B1F5}" srcOrd="0" destOrd="0" presId="urn:microsoft.com/office/officeart/2005/8/layout/vList5"/>
    <dgm:cxn modelId="{A8E79AE7-16C0-4BEA-8EB8-792DD1909A7F}" srcId="{0963349D-9B5B-467D-89AC-D31CECA78092}" destId="{42242798-2666-4F79-B376-E11DE6519602}" srcOrd="0" destOrd="0" parTransId="{BE28E9D2-0307-45DF-89A6-C2D0075EE4D2}" sibTransId="{8CED8FA0-C366-4AAD-99C6-CF4B590630E2}"/>
    <dgm:cxn modelId="{667C8EED-B8EC-4A00-9A27-064814896E85}" srcId="{11EFD38D-1A34-40D0-8D15-CDD7A5649616}" destId="{F6BDC432-4C5B-46D0-8CC6-DEAEAD9DBCF2}" srcOrd="0" destOrd="0" parTransId="{B09A9E8B-EBE3-48AE-8F15-F8D9DDD1865C}" sibTransId="{4E0EAB5D-A489-467F-AA4F-C40FF2B64A6B}"/>
    <dgm:cxn modelId="{C5B43FFC-F9A4-4AFC-BDB3-8E8A1B91F7B2}" type="presOf" srcId="{F6BDC432-4C5B-46D0-8CC6-DEAEAD9DBCF2}" destId="{B86FF577-F9AB-4284-8DD4-5927D29E2F2A}" srcOrd="0" destOrd="0" presId="urn:microsoft.com/office/officeart/2005/8/layout/vList5"/>
    <dgm:cxn modelId="{545169E0-3E37-4486-8267-E4EAD19F0FF9}" type="presParOf" srcId="{6908744C-1995-44FD-8157-EAD28D6D5B26}" destId="{3A99CD87-11B0-4C48-9722-31A53FF31950}" srcOrd="0" destOrd="0" presId="urn:microsoft.com/office/officeart/2005/8/layout/vList5"/>
    <dgm:cxn modelId="{51F242BD-0A50-4D9D-960B-5EBA4E030C46}" type="presParOf" srcId="{3A99CD87-11B0-4C48-9722-31A53FF31950}" destId="{D4E00429-16B8-4030-BF1B-7350348A63F6}" srcOrd="0" destOrd="0" presId="urn:microsoft.com/office/officeart/2005/8/layout/vList5"/>
    <dgm:cxn modelId="{FAA8EE27-216A-423B-A5CB-22AFEE74AC72}" type="presParOf" srcId="{3A99CD87-11B0-4C48-9722-31A53FF31950}" destId="{1D202376-0A9E-476C-8A1C-1DB29AF493AB}" srcOrd="1" destOrd="0" presId="urn:microsoft.com/office/officeart/2005/8/layout/vList5"/>
    <dgm:cxn modelId="{A34D4A1C-076A-4911-A5F6-511E7CE3D26B}" type="presParOf" srcId="{6908744C-1995-44FD-8157-EAD28D6D5B26}" destId="{27C6C95B-9113-4688-BA55-06A5029FED2D}" srcOrd="1" destOrd="0" presId="urn:microsoft.com/office/officeart/2005/8/layout/vList5"/>
    <dgm:cxn modelId="{310596C8-9F22-48C3-99C3-0585F1B596FC}" type="presParOf" srcId="{6908744C-1995-44FD-8157-EAD28D6D5B26}" destId="{5D85FC06-C7A7-4C5D-8E0E-32007A952C46}" srcOrd="2" destOrd="0" presId="urn:microsoft.com/office/officeart/2005/8/layout/vList5"/>
    <dgm:cxn modelId="{E782DB45-54E0-440A-AD8C-FDC0E0EF4F91}" type="presParOf" srcId="{5D85FC06-C7A7-4C5D-8E0E-32007A952C46}" destId="{9060E2D2-8CEC-42DE-98CF-B69CDD388313}" srcOrd="0" destOrd="0" presId="urn:microsoft.com/office/officeart/2005/8/layout/vList5"/>
    <dgm:cxn modelId="{5CC89B31-9FEA-4A2A-8D9F-86E0CBA8B364}" type="presParOf" srcId="{5D85FC06-C7A7-4C5D-8E0E-32007A952C46}" destId="{B86FF577-F9AB-4284-8DD4-5927D29E2F2A}" srcOrd="1" destOrd="0" presId="urn:microsoft.com/office/officeart/2005/8/layout/vList5"/>
    <dgm:cxn modelId="{F4DC8F28-B7B3-4949-83A1-7706A4C715B3}" type="presParOf" srcId="{6908744C-1995-44FD-8157-EAD28D6D5B26}" destId="{4A61D457-927F-4BD3-8DA1-3DC7E9C472F4}" srcOrd="3" destOrd="0" presId="urn:microsoft.com/office/officeart/2005/8/layout/vList5"/>
    <dgm:cxn modelId="{6A831551-1E65-45B0-B84D-B91DDA5E18FF}" type="presParOf" srcId="{6908744C-1995-44FD-8157-EAD28D6D5B26}" destId="{504ECE18-F46C-4156-A307-AF0D72EDC3FE}" srcOrd="4" destOrd="0" presId="urn:microsoft.com/office/officeart/2005/8/layout/vList5"/>
    <dgm:cxn modelId="{4B7558BA-7482-49F2-8112-950AB62300D2}" type="presParOf" srcId="{504ECE18-F46C-4156-A307-AF0D72EDC3FE}" destId="{57572061-BF9F-44AE-9F15-3B02BEC23708}" srcOrd="0" destOrd="0" presId="urn:microsoft.com/office/officeart/2005/8/layout/vList5"/>
    <dgm:cxn modelId="{7910147C-E2BF-404A-80C7-4828E8FA25AA}" type="presParOf" srcId="{504ECE18-F46C-4156-A307-AF0D72EDC3FE}" destId="{051CB949-38BE-4A09-A105-2A809772B1F5}" srcOrd="1" destOrd="0" presId="urn:microsoft.com/office/officeart/2005/8/layout/vList5"/>
    <dgm:cxn modelId="{180CF46D-6826-4E14-8FBF-BAD8AFB68F51}" type="presParOf" srcId="{6908744C-1995-44FD-8157-EAD28D6D5B26}" destId="{AE879AD0-E2AC-43AA-B53C-CC6ED60A2149}" srcOrd="5" destOrd="0" presId="urn:microsoft.com/office/officeart/2005/8/layout/vList5"/>
    <dgm:cxn modelId="{D4D47357-E95F-4211-9BAE-32244EF251E6}" type="presParOf" srcId="{6908744C-1995-44FD-8157-EAD28D6D5B26}" destId="{4C29F5E5-FCFE-4E67-A135-0EDF058EC011}" srcOrd="6" destOrd="0" presId="urn:microsoft.com/office/officeart/2005/8/layout/vList5"/>
    <dgm:cxn modelId="{02CE87BE-E372-4744-8F2E-09377BD56521}" type="presParOf" srcId="{4C29F5E5-FCFE-4E67-A135-0EDF058EC011}" destId="{0DE1AEF8-716C-4B73-B4FE-98944023919C}" srcOrd="0" destOrd="0" presId="urn:microsoft.com/office/officeart/2005/8/layout/vList5"/>
    <dgm:cxn modelId="{2A548BC4-B484-41BA-9C60-0AE205595F2A}" type="presParOf" srcId="{4C29F5E5-FCFE-4E67-A135-0EDF058EC011}" destId="{BF21949D-277D-43C5-9B78-C112F9BD891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2DB5D1-5141-4A3F-90AC-D18DA24D55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EE74BB97-48F6-4DD3-903E-BAA16971C1AF}">
      <dgm:prSet/>
      <dgm:spPr/>
      <dgm:t>
        <a:bodyPr/>
        <a:lstStyle/>
        <a:p>
          <a:r>
            <a:rPr lang="en-GB" dirty="0"/>
            <a:t>General Guidance Webinar</a:t>
          </a:r>
        </a:p>
      </dgm:t>
    </dgm:pt>
    <dgm:pt modelId="{C741EC31-D4FB-4E4F-97D9-8F229C403B73}" type="parTrans" cxnId="{DABEC2CB-157E-4205-93E1-B01C21ABE936}">
      <dgm:prSet/>
      <dgm:spPr/>
      <dgm:t>
        <a:bodyPr/>
        <a:lstStyle/>
        <a:p>
          <a:endParaRPr lang="en-GB"/>
        </a:p>
      </dgm:t>
    </dgm:pt>
    <dgm:pt modelId="{A824F464-CBEA-48A1-A68C-C44465AE1963}" type="sibTrans" cxnId="{DABEC2CB-157E-4205-93E1-B01C21ABE936}">
      <dgm:prSet/>
      <dgm:spPr/>
      <dgm:t>
        <a:bodyPr/>
        <a:lstStyle/>
        <a:p>
          <a:endParaRPr lang="en-GB"/>
        </a:p>
      </dgm:t>
    </dgm:pt>
    <dgm:pt modelId="{15EDF235-4EB9-4D17-88E4-B6423D001BC6}">
      <dgm:prSet/>
      <dgm:spPr/>
      <dgm:t>
        <a:bodyPr/>
        <a:lstStyle/>
        <a:p>
          <a:r>
            <a:rPr lang="en-GB" dirty="0"/>
            <a:t>Voting using Microsoft Forms Webinars</a:t>
          </a:r>
        </a:p>
      </dgm:t>
    </dgm:pt>
    <dgm:pt modelId="{BDF26261-4FD9-4DFC-86C8-8980F6540901}" type="parTrans" cxnId="{C97A2763-8DB2-48FB-82B7-F0B94C9A2B0A}">
      <dgm:prSet/>
      <dgm:spPr/>
      <dgm:t>
        <a:bodyPr/>
        <a:lstStyle/>
        <a:p>
          <a:endParaRPr lang="en-GB"/>
        </a:p>
      </dgm:t>
    </dgm:pt>
    <dgm:pt modelId="{C02BC4A1-94F4-4BEC-B733-2F9CD0611D65}" type="sibTrans" cxnId="{C97A2763-8DB2-48FB-82B7-F0B94C9A2B0A}">
      <dgm:prSet/>
      <dgm:spPr/>
      <dgm:t>
        <a:bodyPr/>
        <a:lstStyle/>
        <a:p>
          <a:endParaRPr lang="en-GB"/>
        </a:p>
      </dgm:t>
    </dgm:pt>
    <dgm:pt modelId="{E4638E18-CA9B-4553-848B-DC78F5A5E721}">
      <dgm:prSet/>
      <dgm:spPr/>
      <dgm:t>
        <a:bodyPr/>
        <a:lstStyle/>
        <a:p>
          <a:endParaRPr lang="en-GB" dirty="0"/>
        </a:p>
      </dgm:t>
    </dgm:pt>
    <dgm:pt modelId="{B19BA2C0-1DA6-4BF9-A024-60C9D733B6E6}" type="parTrans" cxnId="{2E6B85F5-F291-41A8-B3EE-5902A6FD5FD7}">
      <dgm:prSet/>
      <dgm:spPr/>
      <dgm:t>
        <a:bodyPr/>
        <a:lstStyle/>
        <a:p>
          <a:endParaRPr lang="en-GB"/>
        </a:p>
      </dgm:t>
    </dgm:pt>
    <dgm:pt modelId="{495EE801-8442-42D0-9FC6-A50A22F3A4B8}" type="sibTrans" cxnId="{2E6B85F5-F291-41A8-B3EE-5902A6FD5FD7}">
      <dgm:prSet/>
      <dgm:spPr/>
      <dgm:t>
        <a:bodyPr/>
        <a:lstStyle/>
        <a:p>
          <a:endParaRPr lang="en-GB"/>
        </a:p>
      </dgm:t>
    </dgm:pt>
    <dgm:pt modelId="{F310DFE9-7C35-409D-BFAD-B4D1D613F081}">
      <dgm:prSet/>
      <dgm:spPr/>
      <dgm:t>
        <a:bodyPr/>
        <a:lstStyle/>
        <a:p>
          <a:endParaRPr lang="en-GB" dirty="0"/>
        </a:p>
      </dgm:t>
    </dgm:pt>
    <dgm:pt modelId="{51036531-66A6-478D-9591-18CA3709B76C}" type="parTrans" cxnId="{8B96F477-7564-4C18-B245-8BF21DB07BF5}">
      <dgm:prSet/>
      <dgm:spPr/>
      <dgm:t>
        <a:bodyPr/>
        <a:lstStyle/>
        <a:p>
          <a:endParaRPr lang="en-GB"/>
        </a:p>
      </dgm:t>
    </dgm:pt>
    <dgm:pt modelId="{7C4AB127-B96B-40A2-A1F0-ED45DD2A60A0}" type="sibTrans" cxnId="{8B96F477-7564-4C18-B245-8BF21DB07BF5}">
      <dgm:prSet/>
      <dgm:spPr/>
      <dgm:t>
        <a:bodyPr/>
        <a:lstStyle/>
        <a:p>
          <a:endParaRPr lang="en-GB"/>
        </a:p>
      </dgm:t>
    </dgm:pt>
    <dgm:pt modelId="{895C72D8-C010-4B84-BEC0-27B12986CA56}" type="pres">
      <dgm:prSet presAssocID="{CE2DB5D1-5141-4A3F-90AC-D18DA24D554C}" presName="linear" presStyleCnt="0">
        <dgm:presLayoutVars>
          <dgm:animLvl val="lvl"/>
          <dgm:resizeHandles val="exact"/>
        </dgm:presLayoutVars>
      </dgm:prSet>
      <dgm:spPr/>
    </dgm:pt>
    <dgm:pt modelId="{408A27D3-93D5-41E2-8FD0-4A9DDFFE44FE}" type="pres">
      <dgm:prSet presAssocID="{EE74BB97-48F6-4DD3-903E-BAA16971C1AF}" presName="parentText" presStyleLbl="node1" presStyleIdx="0" presStyleCnt="2">
        <dgm:presLayoutVars>
          <dgm:chMax val="0"/>
          <dgm:bulletEnabled val="1"/>
        </dgm:presLayoutVars>
      </dgm:prSet>
      <dgm:spPr/>
    </dgm:pt>
    <dgm:pt modelId="{A6C58FBA-9B73-4AEF-A622-6C30CE4991BA}" type="pres">
      <dgm:prSet presAssocID="{EE74BB97-48F6-4DD3-903E-BAA16971C1AF}" presName="childText" presStyleLbl="revTx" presStyleIdx="0" presStyleCnt="2">
        <dgm:presLayoutVars>
          <dgm:bulletEnabled val="1"/>
        </dgm:presLayoutVars>
      </dgm:prSet>
      <dgm:spPr/>
    </dgm:pt>
    <dgm:pt modelId="{13700DAE-6CAE-4320-B793-A4FACA868769}" type="pres">
      <dgm:prSet presAssocID="{15EDF235-4EB9-4D17-88E4-B6423D001BC6}" presName="parentText" presStyleLbl="node1" presStyleIdx="1" presStyleCnt="2">
        <dgm:presLayoutVars>
          <dgm:chMax val="0"/>
          <dgm:bulletEnabled val="1"/>
        </dgm:presLayoutVars>
      </dgm:prSet>
      <dgm:spPr/>
    </dgm:pt>
    <dgm:pt modelId="{C319C81D-020D-4D03-8C39-ECA68E37B921}" type="pres">
      <dgm:prSet presAssocID="{15EDF235-4EB9-4D17-88E4-B6423D001BC6}" presName="childText" presStyleLbl="revTx" presStyleIdx="1" presStyleCnt="2">
        <dgm:presLayoutVars>
          <dgm:bulletEnabled val="1"/>
        </dgm:presLayoutVars>
      </dgm:prSet>
      <dgm:spPr/>
    </dgm:pt>
  </dgm:ptLst>
  <dgm:cxnLst>
    <dgm:cxn modelId="{4DC8791C-AE6A-4672-B851-4528E631D0EC}" type="presOf" srcId="{15EDF235-4EB9-4D17-88E4-B6423D001BC6}" destId="{13700DAE-6CAE-4320-B793-A4FACA868769}" srcOrd="0" destOrd="0" presId="urn:microsoft.com/office/officeart/2005/8/layout/vList2"/>
    <dgm:cxn modelId="{69B3552E-ADF7-4C0A-BC5D-0EF9A2489EC8}" type="presOf" srcId="{F310DFE9-7C35-409D-BFAD-B4D1D613F081}" destId="{C319C81D-020D-4D03-8C39-ECA68E37B921}" srcOrd="0" destOrd="0" presId="urn:microsoft.com/office/officeart/2005/8/layout/vList2"/>
    <dgm:cxn modelId="{C97A2763-8DB2-48FB-82B7-F0B94C9A2B0A}" srcId="{CE2DB5D1-5141-4A3F-90AC-D18DA24D554C}" destId="{15EDF235-4EB9-4D17-88E4-B6423D001BC6}" srcOrd="1" destOrd="0" parTransId="{BDF26261-4FD9-4DFC-86C8-8980F6540901}" sibTransId="{C02BC4A1-94F4-4BEC-B733-2F9CD0611D65}"/>
    <dgm:cxn modelId="{8B96F477-7564-4C18-B245-8BF21DB07BF5}" srcId="{15EDF235-4EB9-4D17-88E4-B6423D001BC6}" destId="{F310DFE9-7C35-409D-BFAD-B4D1D613F081}" srcOrd="0" destOrd="0" parTransId="{51036531-66A6-478D-9591-18CA3709B76C}" sibTransId="{7C4AB127-B96B-40A2-A1F0-ED45DD2A60A0}"/>
    <dgm:cxn modelId="{461BB189-8E85-4E61-8F78-2DB84D1075D0}" type="presOf" srcId="{CE2DB5D1-5141-4A3F-90AC-D18DA24D554C}" destId="{895C72D8-C010-4B84-BEC0-27B12986CA56}" srcOrd="0" destOrd="0" presId="urn:microsoft.com/office/officeart/2005/8/layout/vList2"/>
    <dgm:cxn modelId="{B26BCEA0-4D17-4711-BD89-0D23D8A8E23D}" type="presOf" srcId="{E4638E18-CA9B-4553-848B-DC78F5A5E721}" destId="{A6C58FBA-9B73-4AEF-A622-6C30CE4991BA}" srcOrd="0" destOrd="0" presId="urn:microsoft.com/office/officeart/2005/8/layout/vList2"/>
    <dgm:cxn modelId="{DABEC2CB-157E-4205-93E1-B01C21ABE936}" srcId="{CE2DB5D1-5141-4A3F-90AC-D18DA24D554C}" destId="{EE74BB97-48F6-4DD3-903E-BAA16971C1AF}" srcOrd="0" destOrd="0" parTransId="{C741EC31-D4FB-4E4F-97D9-8F229C403B73}" sibTransId="{A824F464-CBEA-48A1-A68C-C44465AE1963}"/>
    <dgm:cxn modelId="{57A1F2D2-740D-4F53-BB82-C0EAECA0530C}" type="presOf" srcId="{EE74BB97-48F6-4DD3-903E-BAA16971C1AF}" destId="{408A27D3-93D5-41E2-8FD0-4A9DDFFE44FE}" srcOrd="0" destOrd="0" presId="urn:microsoft.com/office/officeart/2005/8/layout/vList2"/>
    <dgm:cxn modelId="{2E6B85F5-F291-41A8-B3EE-5902A6FD5FD7}" srcId="{EE74BB97-48F6-4DD3-903E-BAA16971C1AF}" destId="{E4638E18-CA9B-4553-848B-DC78F5A5E721}" srcOrd="0" destOrd="0" parTransId="{B19BA2C0-1DA6-4BF9-A024-60C9D733B6E6}" sibTransId="{495EE801-8442-42D0-9FC6-A50A22F3A4B8}"/>
    <dgm:cxn modelId="{AD1BA5F1-7AA7-427A-A46E-F92605063D6A}" type="presParOf" srcId="{895C72D8-C010-4B84-BEC0-27B12986CA56}" destId="{408A27D3-93D5-41E2-8FD0-4A9DDFFE44FE}" srcOrd="0" destOrd="0" presId="urn:microsoft.com/office/officeart/2005/8/layout/vList2"/>
    <dgm:cxn modelId="{359FCC75-1661-4F63-A263-6F4E581269BC}" type="presParOf" srcId="{895C72D8-C010-4B84-BEC0-27B12986CA56}" destId="{A6C58FBA-9B73-4AEF-A622-6C30CE4991BA}" srcOrd="1" destOrd="0" presId="urn:microsoft.com/office/officeart/2005/8/layout/vList2"/>
    <dgm:cxn modelId="{0417837E-3E6F-42D0-B09C-7EFE9F0CEDFA}" type="presParOf" srcId="{895C72D8-C010-4B84-BEC0-27B12986CA56}" destId="{13700DAE-6CAE-4320-B793-A4FACA868769}" srcOrd="2" destOrd="0" presId="urn:microsoft.com/office/officeart/2005/8/layout/vList2"/>
    <dgm:cxn modelId="{25BCD25A-C6CB-4193-8DDF-1C99614AF312}" type="presParOf" srcId="{895C72D8-C010-4B84-BEC0-27B12986CA56}" destId="{C319C81D-020D-4D03-8C39-ECA68E37B92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7C52D-B12F-405A-BE8B-7417FCC66366}">
      <dsp:nvSpPr>
        <dsp:cNvPr id="0" name=""/>
        <dsp:cNvSpPr/>
      </dsp:nvSpPr>
      <dsp:spPr>
        <a:xfrm>
          <a:off x="0" y="531"/>
          <a:ext cx="78867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12317-C97A-4AA4-98B5-BF565E30111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CF9F9-A2DD-48E2-8D92-80A0AC097B17}">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IE" sz="2800" kern="1200" dirty="0"/>
            <a:t>This webinar is being recorded and will be sent out to all Clubs in the coming days</a:t>
          </a:r>
          <a:endParaRPr lang="en-GB" sz="2800" kern="1200" dirty="0"/>
        </a:p>
      </dsp:txBody>
      <dsp:txXfrm>
        <a:off x="1435590" y="531"/>
        <a:ext cx="6451109" cy="1242935"/>
      </dsp:txXfrm>
    </dsp:sp>
    <dsp:sp modelId="{55E69962-61AD-4977-BEA2-326055C70376}">
      <dsp:nvSpPr>
        <dsp:cNvPr id="0" name=""/>
        <dsp:cNvSpPr/>
      </dsp:nvSpPr>
      <dsp:spPr>
        <a:xfrm>
          <a:off x="0" y="1554201"/>
          <a:ext cx="78867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B6B72-02C1-4E3D-9762-E8ED30B6DCC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DD358-5033-4E63-B939-5AAA81881C6B}">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IE" sz="2800" kern="1200"/>
            <a:t>The slides will be circulated to attendees at the end</a:t>
          </a:r>
          <a:endParaRPr lang="en-GB" sz="2800" kern="1200"/>
        </a:p>
      </dsp:txBody>
      <dsp:txXfrm>
        <a:off x="1435590" y="1554201"/>
        <a:ext cx="6451109" cy="1242935"/>
      </dsp:txXfrm>
    </dsp:sp>
    <dsp:sp modelId="{3E2F2BEE-8113-405D-9548-C69A8F1522F2}">
      <dsp:nvSpPr>
        <dsp:cNvPr id="0" name=""/>
        <dsp:cNvSpPr/>
      </dsp:nvSpPr>
      <dsp:spPr>
        <a:xfrm>
          <a:off x="0" y="3107870"/>
          <a:ext cx="7886700" cy="12429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AAA9B-94A9-49A5-804B-52551AACC95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D2B76-9472-447D-80C3-50F79545AFD1}">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244600">
            <a:lnSpc>
              <a:spcPct val="100000"/>
            </a:lnSpc>
            <a:spcBef>
              <a:spcPct val="0"/>
            </a:spcBef>
            <a:spcAft>
              <a:spcPct val="35000"/>
            </a:spcAft>
            <a:buNone/>
          </a:pPr>
          <a:r>
            <a:rPr lang="en-IE" sz="2800" kern="1200" dirty="0"/>
            <a:t>Please use the chat function for questions</a:t>
          </a:r>
          <a:endParaRPr lang="en-GB" sz="2800" kern="1200" dirty="0"/>
        </a:p>
      </dsp:txBody>
      <dsp:txXfrm>
        <a:off x="1435590" y="3107870"/>
        <a:ext cx="64511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AE4C5-B6FF-491D-B4E0-56A7342C8640}">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39822-CB11-4615-88DF-96CCE9726CAC}">
      <dsp:nvSpPr>
        <dsp:cNvPr id="0" name=""/>
        <dsp:cNvSpPr/>
      </dsp:nvSpPr>
      <dsp:spPr>
        <a:xfrm>
          <a:off x="492024" y="334530"/>
          <a:ext cx="7334950" cy="6694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344"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kern="1200"/>
            <a:t>1. Preparing for the AGM</a:t>
          </a:r>
          <a:endParaRPr lang="en-US" sz="2400" b="1" kern="1200"/>
        </a:p>
      </dsp:txBody>
      <dsp:txXfrm>
        <a:off x="492024" y="334530"/>
        <a:ext cx="7334950" cy="669409"/>
      </dsp:txXfrm>
    </dsp:sp>
    <dsp:sp modelId="{D05ED1AE-F8FE-47FE-8D0E-06FA65FF2D51}">
      <dsp:nvSpPr>
        <dsp:cNvPr id="0" name=""/>
        <dsp:cNvSpPr/>
      </dsp:nvSpPr>
      <dsp:spPr>
        <a:xfrm>
          <a:off x="73643" y="250854"/>
          <a:ext cx="836762" cy="83676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309553-07BA-42C3-A1D3-0BCA6B1117BD}">
      <dsp:nvSpPr>
        <dsp:cNvPr id="0" name=""/>
        <dsp:cNvSpPr/>
      </dsp:nvSpPr>
      <dsp:spPr>
        <a:xfrm>
          <a:off x="875812" y="1338819"/>
          <a:ext cx="6951162" cy="669409"/>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344"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kern="1200"/>
            <a:t>2. Understanding the articles covering the AGM</a:t>
          </a:r>
        </a:p>
      </dsp:txBody>
      <dsp:txXfrm>
        <a:off x="875812" y="1338819"/>
        <a:ext cx="6951162" cy="669409"/>
      </dsp:txXfrm>
    </dsp:sp>
    <dsp:sp modelId="{EDCC7856-D329-47B2-8BC7-478ED2611C29}">
      <dsp:nvSpPr>
        <dsp:cNvPr id="0" name=""/>
        <dsp:cNvSpPr/>
      </dsp:nvSpPr>
      <dsp:spPr>
        <a:xfrm>
          <a:off x="457431" y="1255143"/>
          <a:ext cx="836762" cy="836762"/>
        </a:xfrm>
        <a:prstGeom prst="ellipse">
          <a:avLst/>
        </a:prstGeom>
        <a:solidFill>
          <a:schemeClr val="lt1">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1E6557E9-49AA-45DA-92DB-EC520E210FCA}">
      <dsp:nvSpPr>
        <dsp:cNvPr id="0" name=""/>
        <dsp:cNvSpPr/>
      </dsp:nvSpPr>
      <dsp:spPr>
        <a:xfrm>
          <a:off x="875812" y="2343108"/>
          <a:ext cx="6951162" cy="669409"/>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344"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kern="1200"/>
            <a:t>3. Keeping the AGM on track</a:t>
          </a:r>
        </a:p>
      </dsp:txBody>
      <dsp:txXfrm>
        <a:off x="875812" y="2343108"/>
        <a:ext cx="6951162" cy="669409"/>
      </dsp:txXfrm>
    </dsp:sp>
    <dsp:sp modelId="{410B902F-D96D-4D30-AA78-4FE1A99C4528}">
      <dsp:nvSpPr>
        <dsp:cNvPr id="0" name=""/>
        <dsp:cNvSpPr/>
      </dsp:nvSpPr>
      <dsp:spPr>
        <a:xfrm>
          <a:off x="457431" y="2259432"/>
          <a:ext cx="836762" cy="836762"/>
        </a:xfrm>
        <a:prstGeom prst="ellipse">
          <a:avLst/>
        </a:prstGeom>
        <a:solidFill>
          <a:schemeClr val="lt1">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41FA49-1C8A-4D71-ADFE-4205E55DB5F4}">
      <dsp:nvSpPr>
        <dsp:cNvPr id="0" name=""/>
        <dsp:cNvSpPr/>
      </dsp:nvSpPr>
      <dsp:spPr>
        <a:xfrm>
          <a:off x="492024" y="3347397"/>
          <a:ext cx="7334950" cy="669409"/>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344" tIns="60960" rIns="60960" bIns="60960" numCol="1" spcCol="1270" anchor="ctr" anchorCtr="0">
          <a:noAutofit/>
        </a:bodyPr>
        <a:lstStyle/>
        <a:p>
          <a:pPr marL="0" lvl="0" indent="0" algn="l" defTabSz="1066800">
            <a:lnSpc>
              <a:spcPct val="90000"/>
            </a:lnSpc>
            <a:spcBef>
              <a:spcPct val="0"/>
            </a:spcBef>
            <a:spcAft>
              <a:spcPct val="35000"/>
            </a:spcAft>
            <a:buNone/>
          </a:pPr>
          <a:r>
            <a:rPr lang="en-IE" sz="2400" b="1" kern="1200" dirty="0"/>
            <a:t>4. Accessing Additional Support</a:t>
          </a:r>
        </a:p>
      </dsp:txBody>
      <dsp:txXfrm>
        <a:off x="492024" y="3347397"/>
        <a:ext cx="7334950" cy="669409"/>
      </dsp:txXfrm>
    </dsp:sp>
    <dsp:sp modelId="{038C5475-EB03-429E-8129-1C859876FB33}">
      <dsp:nvSpPr>
        <dsp:cNvPr id="0" name=""/>
        <dsp:cNvSpPr/>
      </dsp:nvSpPr>
      <dsp:spPr>
        <a:xfrm>
          <a:off x="73643" y="3263721"/>
          <a:ext cx="836762" cy="836762"/>
        </a:xfrm>
        <a:prstGeom prst="ellipse">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E6866-228C-4881-A357-678797B053B4}">
      <dsp:nvSpPr>
        <dsp:cNvPr id="0" name=""/>
        <dsp:cNvSpPr/>
      </dsp:nvSpPr>
      <dsp:spPr>
        <a:xfrm>
          <a:off x="0" y="3154683"/>
          <a:ext cx="7886700" cy="10354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E" sz="2800" b="1" kern="1200">
              <a:effectLst>
                <a:outerShdw blurRad="38100" dist="38100" dir="2700000" algn="tl">
                  <a:srgbClr val="000000">
                    <a:alpha val="43137"/>
                  </a:srgbClr>
                </a:outerShdw>
              </a:effectLst>
            </a:rPr>
            <a:t>7 Days</a:t>
          </a:r>
          <a:endParaRPr lang="en-GB" sz="2800" b="1" kern="1200">
            <a:effectLst>
              <a:outerShdw blurRad="38100" dist="38100" dir="2700000" algn="tl">
                <a:srgbClr val="000000">
                  <a:alpha val="43137"/>
                </a:srgbClr>
              </a:outerShdw>
            </a:effectLst>
          </a:endParaRPr>
        </a:p>
      </dsp:txBody>
      <dsp:txXfrm>
        <a:off x="0" y="3154683"/>
        <a:ext cx="7886700" cy="559136"/>
      </dsp:txXfrm>
    </dsp:sp>
    <dsp:sp modelId="{90EB5CEB-B48D-4244-ACF4-CBD13EA8A32B}">
      <dsp:nvSpPr>
        <dsp:cNvPr id="0" name=""/>
        <dsp:cNvSpPr/>
      </dsp:nvSpPr>
      <dsp:spPr>
        <a:xfrm>
          <a:off x="0" y="3693111"/>
          <a:ext cx="7886700" cy="47630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IE" sz="2800" kern="1200"/>
            <a:t>Documents Issued</a:t>
          </a:r>
          <a:endParaRPr lang="en-GB" sz="2800" kern="1200"/>
        </a:p>
      </dsp:txBody>
      <dsp:txXfrm>
        <a:off x="0" y="3693111"/>
        <a:ext cx="7886700" cy="476301"/>
      </dsp:txXfrm>
    </dsp:sp>
    <dsp:sp modelId="{67FE0324-C13C-4DEE-96C5-C992EF085034}">
      <dsp:nvSpPr>
        <dsp:cNvPr id="0" name=""/>
        <dsp:cNvSpPr/>
      </dsp:nvSpPr>
      <dsp:spPr>
        <a:xfrm rot="10800000">
          <a:off x="0" y="1577712"/>
          <a:ext cx="7886700" cy="1592503"/>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E" sz="2800" b="1" kern="1200">
              <a:effectLst>
                <a:outerShdw blurRad="38100" dist="38100" dir="2700000" algn="tl">
                  <a:srgbClr val="000000">
                    <a:alpha val="43137"/>
                  </a:srgbClr>
                </a:outerShdw>
              </a:effectLst>
            </a:rPr>
            <a:t>14 days</a:t>
          </a:r>
          <a:endParaRPr lang="en-GB" sz="2800" b="1" kern="1200">
            <a:effectLst>
              <a:outerShdw blurRad="38100" dist="38100" dir="2700000" algn="tl">
                <a:srgbClr val="000000">
                  <a:alpha val="43137"/>
                </a:srgbClr>
              </a:outerShdw>
            </a:effectLst>
          </a:endParaRPr>
        </a:p>
      </dsp:txBody>
      <dsp:txXfrm rot="-10800000">
        <a:off x="0" y="1577712"/>
        <a:ext cx="7886700" cy="558968"/>
      </dsp:txXfrm>
    </dsp:sp>
    <dsp:sp modelId="{BF5FB04E-8A46-4FF1-98D2-137702F0BEEA}">
      <dsp:nvSpPr>
        <dsp:cNvPr id="0" name=""/>
        <dsp:cNvSpPr/>
      </dsp:nvSpPr>
      <dsp:spPr>
        <a:xfrm>
          <a:off x="0" y="2136680"/>
          <a:ext cx="7886700" cy="47615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IE" sz="2800" kern="1200"/>
            <a:t>Deadline for Motions &amp; Nominations</a:t>
          </a:r>
          <a:endParaRPr lang="en-GB" sz="2800" kern="1200"/>
        </a:p>
      </dsp:txBody>
      <dsp:txXfrm>
        <a:off x="0" y="2136680"/>
        <a:ext cx="7886700" cy="476158"/>
      </dsp:txXfrm>
    </dsp:sp>
    <dsp:sp modelId="{8DD19709-B4DD-4FCF-8E28-A43B915EC827}">
      <dsp:nvSpPr>
        <dsp:cNvPr id="0" name=""/>
        <dsp:cNvSpPr/>
      </dsp:nvSpPr>
      <dsp:spPr>
        <a:xfrm rot="10800000">
          <a:off x="0" y="740"/>
          <a:ext cx="7886700" cy="1592503"/>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IE" sz="2800" b="1" kern="1200">
              <a:effectLst>
                <a:outerShdw blurRad="38100" dist="38100" dir="2700000" algn="tl">
                  <a:srgbClr val="000000">
                    <a:alpha val="43137"/>
                  </a:srgbClr>
                </a:outerShdw>
              </a:effectLst>
            </a:rPr>
            <a:t>21 days</a:t>
          </a:r>
          <a:endParaRPr lang="en-GB" sz="2800" b="1" kern="1200">
            <a:effectLst>
              <a:outerShdw blurRad="38100" dist="38100" dir="2700000" algn="tl">
                <a:srgbClr val="000000">
                  <a:alpha val="43137"/>
                </a:srgbClr>
              </a:outerShdw>
            </a:effectLst>
          </a:endParaRPr>
        </a:p>
      </dsp:txBody>
      <dsp:txXfrm rot="-10800000">
        <a:off x="0" y="740"/>
        <a:ext cx="7886700" cy="558968"/>
      </dsp:txXfrm>
    </dsp:sp>
    <dsp:sp modelId="{3E931DD4-AB64-4C0B-8834-2B893A0FABCD}">
      <dsp:nvSpPr>
        <dsp:cNvPr id="0" name=""/>
        <dsp:cNvSpPr/>
      </dsp:nvSpPr>
      <dsp:spPr>
        <a:xfrm>
          <a:off x="0" y="559709"/>
          <a:ext cx="7886700" cy="47615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IE" sz="2800" kern="1200" dirty="0"/>
            <a:t>Notice to Members – see Rule 4.6 T.O.</a:t>
          </a:r>
          <a:endParaRPr lang="en-GB" sz="2800" kern="1200" dirty="0"/>
        </a:p>
      </dsp:txBody>
      <dsp:txXfrm>
        <a:off x="0" y="559709"/>
        <a:ext cx="7886700" cy="476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67B29-8A15-456B-8ED0-4B65B4C6D252}">
      <dsp:nvSpPr>
        <dsp:cNvPr id="0" name=""/>
        <dsp:cNvSpPr/>
      </dsp:nvSpPr>
      <dsp:spPr>
        <a:xfrm>
          <a:off x="7816" y="167983"/>
          <a:ext cx="2345740" cy="93829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b="1" kern="1200">
              <a:effectLst>
                <a:outerShdw blurRad="38100" dist="38100" dir="2700000" algn="tl">
                  <a:srgbClr val="000000">
                    <a:alpha val="43137"/>
                  </a:srgbClr>
                </a:outerShdw>
              </a:effectLst>
            </a:rPr>
            <a:t>Notice to Members</a:t>
          </a:r>
        </a:p>
      </dsp:txBody>
      <dsp:txXfrm>
        <a:off x="476964" y="167983"/>
        <a:ext cx="1407444" cy="938296"/>
      </dsp:txXfrm>
    </dsp:sp>
    <dsp:sp modelId="{33634579-9991-4679-90D0-350CB26A7D81}">
      <dsp:nvSpPr>
        <dsp:cNvPr id="0" name=""/>
        <dsp:cNvSpPr/>
      </dsp:nvSpPr>
      <dsp:spPr>
        <a:xfrm>
          <a:off x="7816" y="1223566"/>
          <a:ext cx="1876592" cy="3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44550">
            <a:lnSpc>
              <a:spcPct val="90000"/>
            </a:lnSpc>
            <a:spcBef>
              <a:spcPct val="0"/>
            </a:spcBef>
            <a:spcAft>
              <a:spcPct val="15000"/>
            </a:spcAft>
            <a:buFont typeface="Symbol" panose="05050102010706020507" pitchFamily="18" charset="2"/>
            <a:buNone/>
          </a:pPr>
          <a:r>
            <a:rPr lang="en-GB" sz="1900" b="1" kern="1200" dirty="0">
              <a:effectLst>
                <a:outerShdw blurRad="38100" dist="38100" dir="2700000" algn="tl">
                  <a:srgbClr val="000000">
                    <a:alpha val="43137"/>
                  </a:srgbClr>
                </a:outerShdw>
              </a:effectLst>
            </a:rPr>
            <a:t>9 Nov</a:t>
          </a:r>
        </a:p>
      </dsp:txBody>
      <dsp:txXfrm>
        <a:off x="7816" y="1223566"/>
        <a:ext cx="1876592" cy="342000"/>
      </dsp:txXfrm>
    </dsp:sp>
    <dsp:sp modelId="{F01F1D56-4CC6-4183-8FD5-76757DE9212A}">
      <dsp:nvSpPr>
        <dsp:cNvPr id="0" name=""/>
        <dsp:cNvSpPr/>
      </dsp:nvSpPr>
      <dsp:spPr>
        <a:xfrm>
          <a:off x="2137556" y="167983"/>
          <a:ext cx="2345740" cy="938296"/>
        </a:xfrm>
        <a:prstGeom prst="chevron">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b="1" kern="1200">
              <a:effectLst>
                <a:outerShdw blurRad="38100" dist="38100" dir="2700000" algn="tl">
                  <a:srgbClr val="000000">
                    <a:alpha val="43137"/>
                  </a:srgbClr>
                </a:outerShdw>
              </a:effectLst>
            </a:rPr>
            <a:t>Motions &amp; Nominations Received</a:t>
          </a:r>
        </a:p>
      </dsp:txBody>
      <dsp:txXfrm>
        <a:off x="2606704" y="167983"/>
        <a:ext cx="1407444" cy="938296"/>
      </dsp:txXfrm>
    </dsp:sp>
    <dsp:sp modelId="{9EE7E6D1-2BDA-4AD5-BC7B-7450A3E1C492}">
      <dsp:nvSpPr>
        <dsp:cNvPr id="0" name=""/>
        <dsp:cNvSpPr/>
      </dsp:nvSpPr>
      <dsp:spPr>
        <a:xfrm>
          <a:off x="2137556" y="1223566"/>
          <a:ext cx="1876592" cy="3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44550">
            <a:lnSpc>
              <a:spcPct val="90000"/>
            </a:lnSpc>
            <a:spcBef>
              <a:spcPct val="0"/>
            </a:spcBef>
            <a:spcAft>
              <a:spcPct val="15000"/>
            </a:spcAft>
            <a:buFont typeface="Symbol" panose="05050102010706020507" pitchFamily="18" charset="2"/>
            <a:buNone/>
          </a:pPr>
          <a:r>
            <a:rPr lang="en-GB" sz="1900" b="1" kern="1200" dirty="0">
              <a:effectLst>
                <a:outerShdw blurRad="38100" dist="38100" dir="2700000" algn="tl">
                  <a:srgbClr val="000000">
                    <a:alpha val="43137"/>
                  </a:srgbClr>
                </a:outerShdw>
              </a:effectLst>
            </a:rPr>
            <a:t>16 Nov</a:t>
          </a:r>
        </a:p>
      </dsp:txBody>
      <dsp:txXfrm>
        <a:off x="2137556" y="1223566"/>
        <a:ext cx="1876592" cy="342000"/>
      </dsp:txXfrm>
    </dsp:sp>
    <dsp:sp modelId="{B8580FF3-C212-4CBE-93FC-5C3445A77E36}">
      <dsp:nvSpPr>
        <dsp:cNvPr id="0" name=""/>
        <dsp:cNvSpPr/>
      </dsp:nvSpPr>
      <dsp:spPr>
        <a:xfrm>
          <a:off x="4267297" y="167983"/>
          <a:ext cx="2345740" cy="938296"/>
        </a:xfrm>
        <a:prstGeom prst="chevron">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b="1" kern="1200">
              <a:effectLst>
                <a:outerShdw blurRad="38100" dist="38100" dir="2700000" algn="tl">
                  <a:srgbClr val="000000">
                    <a:alpha val="43137"/>
                  </a:srgbClr>
                </a:outerShdw>
              </a:effectLst>
            </a:rPr>
            <a:t>Documents Issued</a:t>
          </a:r>
        </a:p>
      </dsp:txBody>
      <dsp:txXfrm>
        <a:off x="4736445" y="167983"/>
        <a:ext cx="1407444" cy="938296"/>
      </dsp:txXfrm>
    </dsp:sp>
    <dsp:sp modelId="{E44B6190-9E9B-44AD-AF65-E240F506B01A}">
      <dsp:nvSpPr>
        <dsp:cNvPr id="0" name=""/>
        <dsp:cNvSpPr/>
      </dsp:nvSpPr>
      <dsp:spPr>
        <a:xfrm>
          <a:off x="4267297" y="1223566"/>
          <a:ext cx="1876592" cy="3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44550">
            <a:lnSpc>
              <a:spcPct val="90000"/>
            </a:lnSpc>
            <a:spcBef>
              <a:spcPct val="0"/>
            </a:spcBef>
            <a:spcAft>
              <a:spcPct val="15000"/>
            </a:spcAft>
            <a:buFont typeface="Symbol" panose="05050102010706020507" pitchFamily="18" charset="2"/>
            <a:buNone/>
          </a:pPr>
          <a:r>
            <a:rPr lang="en-GB" sz="1900" b="1" kern="1200" dirty="0">
              <a:effectLst>
                <a:outerShdw blurRad="38100" dist="38100" dir="2700000" algn="tl">
                  <a:srgbClr val="000000">
                    <a:alpha val="43137"/>
                  </a:srgbClr>
                </a:outerShdw>
              </a:effectLst>
            </a:rPr>
            <a:t>23 Nov</a:t>
          </a:r>
        </a:p>
      </dsp:txBody>
      <dsp:txXfrm>
        <a:off x="4267297" y="1223566"/>
        <a:ext cx="1876592" cy="342000"/>
      </dsp:txXfrm>
    </dsp:sp>
    <dsp:sp modelId="{EE100E7F-698B-48D9-976E-5FCB7775E267}">
      <dsp:nvSpPr>
        <dsp:cNvPr id="0" name=""/>
        <dsp:cNvSpPr/>
      </dsp:nvSpPr>
      <dsp:spPr>
        <a:xfrm>
          <a:off x="6397038" y="167983"/>
          <a:ext cx="2345740" cy="938296"/>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GB" sz="1900" b="1" kern="1200">
              <a:effectLst>
                <a:outerShdw blurRad="38100" dist="38100" dir="2700000" algn="tl">
                  <a:srgbClr val="000000">
                    <a:alpha val="43137"/>
                  </a:srgbClr>
                </a:outerShdw>
              </a:effectLst>
            </a:rPr>
            <a:t>AGM Day</a:t>
          </a:r>
        </a:p>
      </dsp:txBody>
      <dsp:txXfrm>
        <a:off x="6866186" y="167983"/>
        <a:ext cx="1407444" cy="938296"/>
      </dsp:txXfrm>
    </dsp:sp>
    <dsp:sp modelId="{5027C854-7150-4730-88A7-DC9A80D57FE0}">
      <dsp:nvSpPr>
        <dsp:cNvPr id="0" name=""/>
        <dsp:cNvSpPr/>
      </dsp:nvSpPr>
      <dsp:spPr>
        <a:xfrm>
          <a:off x="6397038" y="1223566"/>
          <a:ext cx="1876592" cy="3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ctr" defTabSz="844550">
            <a:lnSpc>
              <a:spcPct val="90000"/>
            </a:lnSpc>
            <a:spcBef>
              <a:spcPct val="0"/>
            </a:spcBef>
            <a:spcAft>
              <a:spcPct val="15000"/>
            </a:spcAft>
            <a:buFont typeface="Symbol" panose="05050102010706020507" pitchFamily="18" charset="2"/>
            <a:buNone/>
          </a:pPr>
          <a:r>
            <a:rPr lang="en-GB" sz="1900" b="1" kern="1200" dirty="0">
              <a:effectLst>
                <a:outerShdw blurRad="38100" dist="38100" dir="2700000" algn="tl">
                  <a:srgbClr val="000000">
                    <a:alpha val="43137"/>
                  </a:srgbClr>
                </a:outerShdw>
              </a:effectLst>
            </a:rPr>
            <a:t>30 Nov</a:t>
          </a:r>
        </a:p>
      </dsp:txBody>
      <dsp:txXfrm>
        <a:off x="6397038" y="1223566"/>
        <a:ext cx="1876592" cy="34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2376-0A9E-476C-8A1C-1DB29AF493AB}">
      <dsp:nvSpPr>
        <dsp:cNvPr id="0" name=""/>
        <dsp:cNvSpPr/>
      </dsp:nvSpPr>
      <dsp:spPr>
        <a:xfrm rot="5400000">
          <a:off x="4943969" y="-1997833"/>
          <a:ext cx="837972" cy="504748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hlinkClick xmlns:r="http://schemas.openxmlformats.org/officeDocument/2006/relationships" r:id="rId1"/>
            </a:rPr>
            <a:t>https://www.gaa.ie/the-gaa/rules-regulations/</a:t>
          </a:r>
          <a:r>
            <a:rPr lang="en-GB" sz="2000" b="0" kern="1200" dirty="0"/>
            <a:t> </a:t>
          </a:r>
        </a:p>
      </dsp:txBody>
      <dsp:txXfrm rot="-5400000">
        <a:off x="2839211" y="147831"/>
        <a:ext cx="5006582" cy="756160"/>
      </dsp:txXfrm>
    </dsp:sp>
    <dsp:sp modelId="{D4E00429-16B8-4030-BF1B-7350348A63F6}">
      <dsp:nvSpPr>
        <dsp:cNvPr id="0" name=""/>
        <dsp:cNvSpPr/>
      </dsp:nvSpPr>
      <dsp:spPr>
        <a:xfrm>
          <a:off x="0" y="2177"/>
          <a:ext cx="2839212" cy="1047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dirty="0"/>
            <a:t>Official Guide &amp; Club Constitution</a:t>
          </a:r>
        </a:p>
      </dsp:txBody>
      <dsp:txXfrm>
        <a:off x="51133" y="53310"/>
        <a:ext cx="2736946" cy="945199"/>
      </dsp:txXfrm>
    </dsp:sp>
    <dsp:sp modelId="{B86FF577-F9AB-4284-8DD4-5927D29E2F2A}">
      <dsp:nvSpPr>
        <dsp:cNvPr id="0" name=""/>
        <dsp:cNvSpPr/>
      </dsp:nvSpPr>
      <dsp:spPr>
        <a:xfrm rot="5400000">
          <a:off x="4943969" y="-897994"/>
          <a:ext cx="837972" cy="5047488"/>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hlinkClick xmlns:r="http://schemas.openxmlformats.org/officeDocument/2006/relationships" r:id="rId2"/>
            </a:rPr>
            <a:t>https://learning.gaa.ie/clubresources</a:t>
          </a:r>
          <a:r>
            <a:rPr lang="en-GB" sz="2000" b="0" kern="1200" dirty="0"/>
            <a:t> </a:t>
          </a:r>
        </a:p>
      </dsp:txBody>
      <dsp:txXfrm rot="-5400000">
        <a:off x="2839211" y="1247670"/>
        <a:ext cx="5006582" cy="756160"/>
      </dsp:txXfrm>
    </dsp:sp>
    <dsp:sp modelId="{9060E2D2-8CEC-42DE-98CF-B69CDD388313}">
      <dsp:nvSpPr>
        <dsp:cNvPr id="0" name=""/>
        <dsp:cNvSpPr/>
      </dsp:nvSpPr>
      <dsp:spPr>
        <a:xfrm>
          <a:off x="0" y="1102016"/>
          <a:ext cx="2839212" cy="10474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The GAA Learning Portal</a:t>
          </a:r>
        </a:p>
      </dsp:txBody>
      <dsp:txXfrm>
        <a:off x="51133" y="1153149"/>
        <a:ext cx="2736946" cy="945199"/>
      </dsp:txXfrm>
    </dsp:sp>
    <dsp:sp modelId="{051CB949-38BE-4A09-A105-2A809772B1F5}">
      <dsp:nvSpPr>
        <dsp:cNvPr id="0" name=""/>
        <dsp:cNvSpPr/>
      </dsp:nvSpPr>
      <dsp:spPr>
        <a:xfrm rot="5400000">
          <a:off x="4943969" y="201844"/>
          <a:ext cx="837972" cy="5047488"/>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hlinkClick xmlns:r="http://schemas.openxmlformats.org/officeDocument/2006/relationships" r:id="rId3"/>
            </a:rPr>
            <a:t>secretary.COUNTY@gaa.ie</a:t>
          </a:r>
          <a:r>
            <a:rPr lang="en-GB" sz="2000" b="0" kern="1200" dirty="0"/>
            <a:t> </a:t>
          </a:r>
        </a:p>
      </dsp:txBody>
      <dsp:txXfrm rot="-5400000">
        <a:off x="2839211" y="2347508"/>
        <a:ext cx="5006582" cy="756160"/>
      </dsp:txXfrm>
    </dsp:sp>
    <dsp:sp modelId="{57572061-BF9F-44AE-9F15-3B02BEC23708}">
      <dsp:nvSpPr>
        <dsp:cNvPr id="0" name=""/>
        <dsp:cNvSpPr/>
      </dsp:nvSpPr>
      <dsp:spPr>
        <a:xfrm>
          <a:off x="0" y="2201855"/>
          <a:ext cx="2839212" cy="10474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County Secretary</a:t>
          </a:r>
        </a:p>
      </dsp:txBody>
      <dsp:txXfrm>
        <a:off x="51133" y="2252988"/>
        <a:ext cx="2736946" cy="945199"/>
      </dsp:txXfrm>
    </dsp:sp>
    <dsp:sp modelId="{BF21949D-277D-43C5-9B78-C112F9BD891C}">
      <dsp:nvSpPr>
        <dsp:cNvPr id="0" name=""/>
        <dsp:cNvSpPr/>
      </dsp:nvSpPr>
      <dsp:spPr>
        <a:xfrm rot="5400000">
          <a:off x="4943969" y="1301683"/>
          <a:ext cx="837972" cy="5047488"/>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dirty="0">
              <a:hlinkClick xmlns:r="http://schemas.openxmlformats.org/officeDocument/2006/relationships" r:id="rId4"/>
            </a:rPr>
            <a:t>https://learning.gaa.ie/club_leadership</a:t>
          </a:r>
          <a:r>
            <a:rPr lang="en-GB" sz="2000" b="0" kern="1200" dirty="0"/>
            <a:t> </a:t>
          </a:r>
        </a:p>
      </dsp:txBody>
      <dsp:txXfrm rot="-5400000">
        <a:off x="2839211" y="3447347"/>
        <a:ext cx="5006582" cy="756160"/>
      </dsp:txXfrm>
    </dsp:sp>
    <dsp:sp modelId="{0DE1AEF8-716C-4B73-B4FE-98944023919C}">
      <dsp:nvSpPr>
        <dsp:cNvPr id="0" name=""/>
        <dsp:cNvSpPr/>
      </dsp:nvSpPr>
      <dsp:spPr>
        <a:xfrm>
          <a:off x="0" y="3301694"/>
          <a:ext cx="2839212" cy="10474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Club Officer Training</a:t>
          </a:r>
        </a:p>
      </dsp:txBody>
      <dsp:txXfrm>
        <a:off x="51133" y="3352827"/>
        <a:ext cx="2736946" cy="945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A27D3-93D5-41E2-8FD0-4A9DDFFE44FE}">
      <dsp:nvSpPr>
        <dsp:cNvPr id="0" name=""/>
        <dsp:cNvSpPr/>
      </dsp:nvSpPr>
      <dsp:spPr>
        <a:xfrm>
          <a:off x="0" y="485469"/>
          <a:ext cx="3886200" cy="1193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General Guidance Webinar</a:t>
          </a:r>
        </a:p>
      </dsp:txBody>
      <dsp:txXfrm>
        <a:off x="58257" y="543726"/>
        <a:ext cx="3769686" cy="1076886"/>
      </dsp:txXfrm>
    </dsp:sp>
    <dsp:sp modelId="{A6C58FBA-9B73-4AEF-A622-6C30CE4991BA}">
      <dsp:nvSpPr>
        <dsp:cNvPr id="0" name=""/>
        <dsp:cNvSpPr/>
      </dsp:nvSpPr>
      <dsp:spPr>
        <a:xfrm>
          <a:off x="0" y="1678869"/>
          <a:ext cx="38862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GB" sz="2300" kern="1200" dirty="0"/>
        </a:p>
      </dsp:txBody>
      <dsp:txXfrm>
        <a:off x="0" y="1678869"/>
        <a:ext cx="3886200" cy="496800"/>
      </dsp:txXfrm>
    </dsp:sp>
    <dsp:sp modelId="{13700DAE-6CAE-4320-B793-A4FACA868769}">
      <dsp:nvSpPr>
        <dsp:cNvPr id="0" name=""/>
        <dsp:cNvSpPr/>
      </dsp:nvSpPr>
      <dsp:spPr>
        <a:xfrm>
          <a:off x="0" y="2175669"/>
          <a:ext cx="3886200" cy="1193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Voting using Microsoft Forms Webinars</a:t>
          </a:r>
        </a:p>
      </dsp:txBody>
      <dsp:txXfrm>
        <a:off x="58257" y="2233926"/>
        <a:ext cx="3769686" cy="1076886"/>
      </dsp:txXfrm>
    </dsp:sp>
    <dsp:sp modelId="{C319C81D-020D-4D03-8C39-ECA68E37B921}">
      <dsp:nvSpPr>
        <dsp:cNvPr id="0" name=""/>
        <dsp:cNvSpPr/>
      </dsp:nvSpPr>
      <dsp:spPr>
        <a:xfrm>
          <a:off x="0" y="3369069"/>
          <a:ext cx="388620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GB" sz="2300" kern="1200" dirty="0"/>
        </a:p>
      </dsp:txBody>
      <dsp:txXfrm>
        <a:off x="0" y="3369069"/>
        <a:ext cx="3886200" cy="4968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24" tIns="45712" rIns="91424" bIns="45712" rtlCol="0"/>
          <a:lstStyle>
            <a:lvl1pPr algn="l">
              <a:defRPr sz="1200"/>
            </a:lvl1pPr>
          </a:lstStyle>
          <a:p>
            <a:endParaRPr lang="en-IE"/>
          </a:p>
        </p:txBody>
      </p:sp>
      <p:sp>
        <p:nvSpPr>
          <p:cNvPr id="3" name="Date Placeholder 2"/>
          <p:cNvSpPr>
            <a:spLocks noGrp="1"/>
          </p:cNvSpPr>
          <p:nvPr>
            <p:ph type="dt" idx="1"/>
          </p:nvPr>
        </p:nvSpPr>
        <p:spPr>
          <a:xfrm>
            <a:off x="3850444" y="0"/>
            <a:ext cx="2945659" cy="498056"/>
          </a:xfrm>
          <a:prstGeom prst="rect">
            <a:avLst/>
          </a:prstGeom>
        </p:spPr>
        <p:txBody>
          <a:bodyPr vert="horz" lIns="91424" tIns="45712" rIns="91424" bIns="45712" rtlCol="0"/>
          <a:lstStyle>
            <a:lvl1pPr algn="r">
              <a:defRPr sz="1200"/>
            </a:lvl1pPr>
          </a:lstStyle>
          <a:p>
            <a:fld id="{29DF6CF2-3EFC-4F21-85FA-352BB18A27AF}" type="datetimeFigureOut">
              <a:rPr lang="en-IE" smtClean="0"/>
              <a:t>13/10/2022</a:t>
            </a:fld>
            <a:endParaRPr lang="en-IE"/>
          </a:p>
        </p:txBody>
      </p:sp>
      <p:sp>
        <p:nvSpPr>
          <p:cNvPr id="4" name="Slide Image Placeholder 3"/>
          <p:cNvSpPr>
            <a:spLocks noGrp="1" noRot="1" noChangeAspect="1"/>
          </p:cNvSpPr>
          <p:nvPr>
            <p:ph type="sldImg" idx="2"/>
          </p:nvPr>
        </p:nvSpPr>
        <p:spPr>
          <a:xfrm>
            <a:off x="1166813" y="684791"/>
            <a:ext cx="4464050" cy="3349625"/>
          </a:xfrm>
          <a:prstGeom prst="rect">
            <a:avLst/>
          </a:prstGeom>
          <a:noFill/>
          <a:ln w="12700">
            <a:solidFill>
              <a:prstClr val="black"/>
            </a:solidFill>
          </a:ln>
        </p:spPr>
        <p:txBody>
          <a:bodyPr vert="horz" lIns="91424" tIns="45712" rIns="91424" bIns="45712" rtlCol="0" anchor="ctr"/>
          <a:lstStyle/>
          <a:p>
            <a:endParaRPr lang="en-IE"/>
          </a:p>
        </p:txBody>
      </p:sp>
      <p:sp>
        <p:nvSpPr>
          <p:cNvPr id="5" name="Notes Placeholder 4"/>
          <p:cNvSpPr>
            <a:spLocks noGrp="1"/>
          </p:cNvSpPr>
          <p:nvPr>
            <p:ph type="body" sz="quarter" idx="3"/>
          </p:nvPr>
        </p:nvSpPr>
        <p:spPr>
          <a:xfrm>
            <a:off x="679768" y="4307074"/>
            <a:ext cx="5438140" cy="5121511"/>
          </a:xfrm>
          <a:prstGeom prst="rect">
            <a:avLst/>
          </a:prstGeom>
        </p:spPr>
        <p:txBody>
          <a:bodyPr vert="horz" lIns="91424" tIns="45712" rIns="91424" bIns="4571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6"/>
            <a:ext cx="2945659" cy="498055"/>
          </a:xfrm>
          <a:prstGeom prst="rect">
            <a:avLst/>
          </a:prstGeom>
        </p:spPr>
        <p:txBody>
          <a:bodyPr vert="horz" lIns="91424" tIns="45712" rIns="91424" bIns="45712" rtlCol="0" anchor="b"/>
          <a:lstStyle>
            <a:lvl1pPr algn="l">
              <a:defRPr sz="1200"/>
            </a:lvl1pPr>
          </a:lstStyle>
          <a:p>
            <a:endParaRPr lang="en-IE"/>
          </a:p>
        </p:txBody>
      </p:sp>
      <p:sp>
        <p:nvSpPr>
          <p:cNvPr id="7" name="Slide Number Placeholder 6"/>
          <p:cNvSpPr>
            <a:spLocks noGrp="1"/>
          </p:cNvSpPr>
          <p:nvPr>
            <p:ph type="sldNum" sz="quarter" idx="5"/>
          </p:nvPr>
        </p:nvSpPr>
        <p:spPr>
          <a:xfrm>
            <a:off x="3850444" y="9428586"/>
            <a:ext cx="2945659" cy="498055"/>
          </a:xfrm>
          <a:prstGeom prst="rect">
            <a:avLst/>
          </a:prstGeom>
        </p:spPr>
        <p:txBody>
          <a:bodyPr vert="horz" lIns="91424" tIns="45712" rIns="91424" bIns="45712" rtlCol="0" anchor="b"/>
          <a:lstStyle>
            <a:lvl1pPr algn="r">
              <a:defRPr sz="1200"/>
            </a:lvl1pPr>
          </a:lstStyle>
          <a:p>
            <a:fld id="{C6D6EDAE-2300-4B73-BA15-9BE8AA886AE1}" type="slidenum">
              <a:rPr lang="en-IE" smtClean="0"/>
              <a:t>‹#›</a:t>
            </a:fld>
            <a:endParaRPr lang="en-IE"/>
          </a:p>
        </p:txBody>
      </p:sp>
    </p:spTree>
    <p:extLst>
      <p:ext uri="{BB962C8B-B14F-4D97-AF65-F5344CB8AC3E}">
        <p14:creationId xmlns:p14="http://schemas.microsoft.com/office/powerpoint/2010/main" val="1304695698"/>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6D6EDAE-2300-4B73-BA15-9BE8AA886AE1}" type="slidenum">
              <a:rPr lang="en-IE" smtClean="0"/>
              <a:t>3</a:t>
            </a:fld>
            <a:endParaRPr lang="en-IE"/>
          </a:p>
        </p:txBody>
      </p:sp>
    </p:spTree>
    <p:extLst>
      <p:ext uri="{BB962C8B-B14F-4D97-AF65-F5344CB8AC3E}">
        <p14:creationId xmlns:p14="http://schemas.microsoft.com/office/powerpoint/2010/main" val="373707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13</a:t>
            </a:fld>
            <a:endParaRPr lang="en-IE"/>
          </a:p>
        </p:txBody>
      </p:sp>
    </p:spTree>
    <p:extLst>
      <p:ext uri="{BB962C8B-B14F-4D97-AF65-F5344CB8AC3E}">
        <p14:creationId xmlns:p14="http://schemas.microsoft.com/office/powerpoint/2010/main" val="122568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p>
        </p:txBody>
      </p:sp>
      <p:sp>
        <p:nvSpPr>
          <p:cNvPr id="4" name="Slide Number Placeholder 3"/>
          <p:cNvSpPr>
            <a:spLocks noGrp="1"/>
          </p:cNvSpPr>
          <p:nvPr>
            <p:ph type="sldNum" sz="quarter" idx="10"/>
          </p:nvPr>
        </p:nvSpPr>
        <p:spPr/>
        <p:txBody>
          <a:bodyPr/>
          <a:lstStyle/>
          <a:p>
            <a:fld id="{C6D6EDAE-2300-4B73-BA15-9BE8AA886AE1}" type="slidenum">
              <a:rPr lang="en-IE" smtClean="0"/>
              <a:t>14</a:t>
            </a:fld>
            <a:endParaRPr lang="en-IE"/>
          </a:p>
        </p:txBody>
      </p:sp>
    </p:spTree>
    <p:extLst>
      <p:ext uri="{BB962C8B-B14F-4D97-AF65-F5344CB8AC3E}">
        <p14:creationId xmlns:p14="http://schemas.microsoft.com/office/powerpoint/2010/main" val="82233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15</a:t>
            </a:fld>
            <a:endParaRPr lang="en-IE"/>
          </a:p>
        </p:txBody>
      </p:sp>
    </p:spTree>
    <p:extLst>
      <p:ext uri="{BB962C8B-B14F-4D97-AF65-F5344CB8AC3E}">
        <p14:creationId xmlns:p14="http://schemas.microsoft.com/office/powerpoint/2010/main" val="2377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16</a:t>
            </a:fld>
            <a:endParaRPr lang="en-IE"/>
          </a:p>
        </p:txBody>
      </p:sp>
    </p:spTree>
    <p:extLst>
      <p:ext uri="{BB962C8B-B14F-4D97-AF65-F5344CB8AC3E}">
        <p14:creationId xmlns:p14="http://schemas.microsoft.com/office/powerpoint/2010/main" val="387374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17</a:t>
            </a:fld>
            <a:endParaRPr lang="en-IE"/>
          </a:p>
        </p:txBody>
      </p:sp>
    </p:spTree>
    <p:extLst>
      <p:ext uri="{BB962C8B-B14F-4D97-AF65-F5344CB8AC3E}">
        <p14:creationId xmlns:p14="http://schemas.microsoft.com/office/powerpoint/2010/main" val="248741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18</a:t>
            </a:fld>
            <a:endParaRPr lang="en-IE"/>
          </a:p>
        </p:txBody>
      </p:sp>
    </p:spTree>
    <p:extLst>
      <p:ext uri="{BB962C8B-B14F-4D97-AF65-F5344CB8AC3E}">
        <p14:creationId xmlns:p14="http://schemas.microsoft.com/office/powerpoint/2010/main" val="398848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19</a:t>
            </a:fld>
            <a:endParaRPr lang="en-IE"/>
          </a:p>
        </p:txBody>
      </p:sp>
    </p:spTree>
    <p:extLst>
      <p:ext uri="{BB962C8B-B14F-4D97-AF65-F5344CB8AC3E}">
        <p14:creationId xmlns:p14="http://schemas.microsoft.com/office/powerpoint/2010/main" val="126988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marL="171420" indent="-171420" defTabSz="914235">
              <a:buFont typeface="Arial" panose="020B0604020202020204" pitchFamily="34" charset="0"/>
              <a:buChar char="•"/>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20</a:t>
            </a:fld>
            <a:endParaRPr lang="en-IE"/>
          </a:p>
        </p:txBody>
      </p:sp>
    </p:spTree>
    <p:extLst>
      <p:ext uri="{BB962C8B-B14F-4D97-AF65-F5344CB8AC3E}">
        <p14:creationId xmlns:p14="http://schemas.microsoft.com/office/powerpoint/2010/main" val="293503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fld id="{C6D6EDAE-2300-4B73-BA15-9BE8AA886AE1}" type="slidenum">
              <a:rPr lang="en-IE" smtClean="0"/>
              <a:t>21</a:t>
            </a:fld>
            <a:endParaRPr lang="en-IE"/>
          </a:p>
        </p:txBody>
      </p:sp>
    </p:spTree>
    <p:extLst>
      <p:ext uri="{BB962C8B-B14F-4D97-AF65-F5344CB8AC3E}">
        <p14:creationId xmlns:p14="http://schemas.microsoft.com/office/powerpoint/2010/main" val="139118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p>
        </p:txBody>
      </p:sp>
      <p:sp>
        <p:nvSpPr>
          <p:cNvPr id="4" name="Slide Number Placeholder 3"/>
          <p:cNvSpPr>
            <a:spLocks noGrp="1"/>
          </p:cNvSpPr>
          <p:nvPr>
            <p:ph type="sldNum" sz="quarter" idx="10"/>
          </p:nvPr>
        </p:nvSpPr>
        <p:spPr/>
        <p:txBody>
          <a:bodyPr/>
          <a:lstStyle/>
          <a:p>
            <a:fld id="{C6D6EDAE-2300-4B73-BA15-9BE8AA886AE1}" type="slidenum">
              <a:rPr lang="en-IE" smtClean="0"/>
              <a:t>22</a:t>
            </a:fld>
            <a:endParaRPr lang="en-IE"/>
          </a:p>
        </p:txBody>
      </p:sp>
    </p:spTree>
    <p:extLst>
      <p:ext uri="{BB962C8B-B14F-4D97-AF65-F5344CB8AC3E}">
        <p14:creationId xmlns:p14="http://schemas.microsoft.com/office/powerpoint/2010/main" val="116178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6D6EDAE-2300-4B73-BA15-9BE8AA886AE1}" type="slidenum">
              <a:rPr lang="en-IE" smtClean="0"/>
              <a:t>4</a:t>
            </a:fld>
            <a:endParaRPr lang="en-IE"/>
          </a:p>
        </p:txBody>
      </p:sp>
    </p:spTree>
    <p:extLst>
      <p:ext uri="{BB962C8B-B14F-4D97-AF65-F5344CB8AC3E}">
        <p14:creationId xmlns:p14="http://schemas.microsoft.com/office/powerpoint/2010/main" val="3488109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24</a:t>
            </a:fld>
            <a:endParaRPr lang="en-IE">
              <a:solidFill>
                <a:prstClr val="black"/>
              </a:solidFill>
              <a:latin typeface="Calibri" panose="020F0502020204030204"/>
            </a:endParaRPr>
          </a:p>
        </p:txBody>
      </p:sp>
    </p:spTree>
    <p:extLst>
      <p:ext uri="{BB962C8B-B14F-4D97-AF65-F5344CB8AC3E}">
        <p14:creationId xmlns:p14="http://schemas.microsoft.com/office/powerpoint/2010/main" val="1661161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25</a:t>
            </a:fld>
            <a:endParaRPr lang="en-IE">
              <a:solidFill>
                <a:prstClr val="black"/>
              </a:solidFill>
              <a:latin typeface="Calibri" panose="020F0502020204030204"/>
            </a:endParaRPr>
          </a:p>
        </p:txBody>
      </p:sp>
    </p:spTree>
    <p:extLst>
      <p:ext uri="{BB962C8B-B14F-4D97-AF65-F5344CB8AC3E}">
        <p14:creationId xmlns:p14="http://schemas.microsoft.com/office/powerpoint/2010/main" val="3173368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26</a:t>
            </a:fld>
            <a:endParaRPr lang="en-IE">
              <a:solidFill>
                <a:prstClr val="black"/>
              </a:solidFill>
              <a:latin typeface="Calibri" panose="020F0502020204030204"/>
            </a:endParaRPr>
          </a:p>
        </p:txBody>
      </p:sp>
    </p:spTree>
    <p:extLst>
      <p:ext uri="{BB962C8B-B14F-4D97-AF65-F5344CB8AC3E}">
        <p14:creationId xmlns:p14="http://schemas.microsoft.com/office/powerpoint/2010/main" val="1262737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marL="457200" lvl="1" indent="0" defTabSz="914235">
              <a:buFont typeface="Arial" panose="020B0604020202020204" pitchFamily="34" charset="0"/>
              <a:buNone/>
              <a:defRPr/>
            </a:pPr>
            <a:endParaRPr lang="en-IE" altLang="en-US"/>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27</a:t>
            </a:fld>
            <a:endParaRPr lang="en-IE">
              <a:solidFill>
                <a:prstClr val="black"/>
              </a:solidFill>
              <a:latin typeface="Calibri" panose="020F0502020204030204"/>
            </a:endParaRPr>
          </a:p>
        </p:txBody>
      </p:sp>
    </p:spTree>
    <p:extLst>
      <p:ext uri="{BB962C8B-B14F-4D97-AF65-F5344CB8AC3E}">
        <p14:creationId xmlns:p14="http://schemas.microsoft.com/office/powerpoint/2010/main" val="359581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30</a:t>
            </a:fld>
            <a:endParaRPr lang="en-IE">
              <a:solidFill>
                <a:prstClr val="black"/>
              </a:solidFill>
              <a:latin typeface="Calibri" panose="020F0502020204030204"/>
            </a:endParaRPr>
          </a:p>
        </p:txBody>
      </p:sp>
    </p:spTree>
    <p:extLst>
      <p:ext uri="{BB962C8B-B14F-4D97-AF65-F5344CB8AC3E}">
        <p14:creationId xmlns:p14="http://schemas.microsoft.com/office/powerpoint/2010/main" val="3998482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31</a:t>
            </a:fld>
            <a:endParaRPr lang="en-IE">
              <a:solidFill>
                <a:prstClr val="black"/>
              </a:solidFill>
              <a:latin typeface="Calibri" panose="020F0502020204030204"/>
            </a:endParaRPr>
          </a:p>
        </p:txBody>
      </p:sp>
    </p:spTree>
    <p:extLst>
      <p:ext uri="{BB962C8B-B14F-4D97-AF65-F5344CB8AC3E}">
        <p14:creationId xmlns:p14="http://schemas.microsoft.com/office/powerpoint/2010/main" val="186311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D6EDAE-2300-4B73-BA15-9BE8AA886AE1}" type="slidenum">
              <a:rPr lang="en-IE" smtClean="0"/>
              <a:t>32</a:t>
            </a:fld>
            <a:endParaRPr lang="en-IE"/>
          </a:p>
        </p:txBody>
      </p:sp>
    </p:spTree>
    <p:extLst>
      <p:ext uri="{BB962C8B-B14F-4D97-AF65-F5344CB8AC3E}">
        <p14:creationId xmlns:p14="http://schemas.microsoft.com/office/powerpoint/2010/main" val="2835572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37</a:t>
            </a:fld>
            <a:endParaRPr lang="en-IE">
              <a:solidFill>
                <a:prstClr val="black"/>
              </a:solidFill>
              <a:latin typeface="Calibri" panose="020F0502020204030204"/>
            </a:endParaRPr>
          </a:p>
        </p:txBody>
      </p:sp>
    </p:spTree>
    <p:extLst>
      <p:ext uri="{BB962C8B-B14F-4D97-AF65-F5344CB8AC3E}">
        <p14:creationId xmlns:p14="http://schemas.microsoft.com/office/powerpoint/2010/main" val="268193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b="0">
              <a:latin typeface="+mn-lt"/>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6D6EDAE-2300-4B73-BA15-9BE8AA886AE1}" type="slidenum">
              <a:rPr lang="en-IE" smtClean="0"/>
              <a:t>5</a:t>
            </a:fld>
            <a:endParaRPr lang="en-IE"/>
          </a:p>
        </p:txBody>
      </p:sp>
    </p:spTree>
    <p:extLst>
      <p:ext uri="{BB962C8B-B14F-4D97-AF65-F5344CB8AC3E}">
        <p14:creationId xmlns:p14="http://schemas.microsoft.com/office/powerpoint/2010/main" val="370047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defTabSz="914235">
              <a:defRPr/>
            </a:pPr>
            <a:endParaRPr lang="en-IE" altLang="en-US" b="0">
              <a:latin typeface="+mn-lt"/>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6D6EDAE-2300-4B73-BA15-9BE8AA886AE1}" type="slidenum">
              <a:rPr lang="en-IE" smtClean="0"/>
              <a:t>6</a:t>
            </a:fld>
            <a:endParaRPr lang="en-IE"/>
          </a:p>
        </p:txBody>
      </p:sp>
    </p:spTree>
    <p:extLst>
      <p:ext uri="{BB962C8B-B14F-4D97-AF65-F5344CB8AC3E}">
        <p14:creationId xmlns:p14="http://schemas.microsoft.com/office/powerpoint/2010/main" val="341024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cs typeface="Arial" panose="020B0604020202020204" pitchFamily="34" charset="0"/>
            </a:endParaRPr>
          </a:p>
        </p:txBody>
      </p:sp>
      <p:sp>
        <p:nvSpPr>
          <p:cNvPr id="4" name="Slide Number Placeholder 3"/>
          <p:cNvSpPr>
            <a:spLocks noGrp="1"/>
          </p:cNvSpPr>
          <p:nvPr>
            <p:ph type="sldNum" sz="quarter" idx="10"/>
          </p:nvPr>
        </p:nvSpPr>
        <p:spPr/>
        <p:txBody>
          <a:bodyPr/>
          <a:lstStyle/>
          <a:p>
            <a:fld id="{C6D6EDAE-2300-4B73-BA15-9BE8AA886AE1}" type="slidenum">
              <a:rPr lang="en-IE" smtClean="0"/>
              <a:t>7</a:t>
            </a:fld>
            <a:endParaRPr lang="en-IE"/>
          </a:p>
        </p:txBody>
      </p:sp>
    </p:spTree>
    <p:extLst>
      <p:ext uri="{BB962C8B-B14F-4D97-AF65-F5344CB8AC3E}">
        <p14:creationId xmlns:p14="http://schemas.microsoft.com/office/powerpoint/2010/main" val="196940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cs typeface="Arial" panose="020B0604020202020204" pitchFamily="34" charset="0"/>
            </a:endParaRPr>
          </a:p>
        </p:txBody>
      </p:sp>
      <p:sp>
        <p:nvSpPr>
          <p:cNvPr id="4" name="Slide Number Placeholder 3"/>
          <p:cNvSpPr>
            <a:spLocks noGrp="1"/>
          </p:cNvSpPr>
          <p:nvPr>
            <p:ph type="sldNum" sz="quarter" idx="10"/>
          </p:nvPr>
        </p:nvSpPr>
        <p:spPr/>
        <p:txBody>
          <a:bodyPr/>
          <a:lstStyle/>
          <a:p>
            <a:fld id="{C6D6EDAE-2300-4B73-BA15-9BE8AA886AE1}" type="slidenum">
              <a:rPr lang="en-IE" smtClean="0"/>
              <a:t>8</a:t>
            </a:fld>
            <a:endParaRPr lang="en-IE"/>
          </a:p>
        </p:txBody>
      </p:sp>
    </p:spTree>
    <p:extLst>
      <p:ext uri="{BB962C8B-B14F-4D97-AF65-F5344CB8AC3E}">
        <p14:creationId xmlns:p14="http://schemas.microsoft.com/office/powerpoint/2010/main" val="319159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D6EDAE-2300-4B73-BA15-9BE8AA886AE1}" type="slidenum">
              <a:rPr lang="en-IE" smtClean="0"/>
              <a:t>9</a:t>
            </a:fld>
            <a:endParaRPr lang="en-IE"/>
          </a:p>
        </p:txBody>
      </p:sp>
    </p:spTree>
    <p:extLst>
      <p:ext uri="{BB962C8B-B14F-4D97-AF65-F5344CB8AC3E}">
        <p14:creationId xmlns:p14="http://schemas.microsoft.com/office/powerpoint/2010/main" val="79086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pPr marL="171420" indent="-171420">
              <a:buFont typeface="Arial" panose="020B0604020202020204" pitchFamily="34" charset="0"/>
              <a:buChar char="•"/>
            </a:pPr>
            <a:endParaRPr lang="en-IE">
              <a:cs typeface="Arial" panose="020B0604020202020204" pitchFamily="34" charset="0"/>
            </a:endParaRPr>
          </a:p>
        </p:txBody>
      </p:sp>
      <p:sp>
        <p:nvSpPr>
          <p:cNvPr id="4" name="Slide Number Placeholder 3"/>
          <p:cNvSpPr>
            <a:spLocks noGrp="1"/>
          </p:cNvSpPr>
          <p:nvPr>
            <p:ph type="sldNum" sz="quarter" idx="10"/>
          </p:nvPr>
        </p:nvSpPr>
        <p:spPr/>
        <p:txBody>
          <a:bodyPr/>
          <a:lstStyle/>
          <a:p>
            <a:fld id="{C6D6EDAE-2300-4B73-BA15-9BE8AA886AE1}" type="slidenum">
              <a:rPr lang="en-IE" smtClean="0"/>
              <a:t>10</a:t>
            </a:fld>
            <a:endParaRPr lang="en-IE"/>
          </a:p>
        </p:txBody>
      </p:sp>
    </p:spTree>
    <p:extLst>
      <p:ext uri="{BB962C8B-B14F-4D97-AF65-F5344CB8AC3E}">
        <p14:creationId xmlns:p14="http://schemas.microsoft.com/office/powerpoint/2010/main" val="425705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84213"/>
            <a:ext cx="4464050" cy="3349625"/>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defTabSz="457118">
              <a:defRPr/>
            </a:pPr>
            <a:fld id="{C6D6EDAE-2300-4B73-BA15-9BE8AA886AE1}" type="slidenum">
              <a:rPr lang="en-IE">
                <a:solidFill>
                  <a:prstClr val="black"/>
                </a:solidFill>
                <a:latin typeface="Calibri" panose="020F0502020204030204"/>
              </a:rPr>
              <a:pPr defTabSz="457118">
                <a:defRPr/>
              </a:pPr>
              <a:t>12</a:t>
            </a:fld>
            <a:endParaRPr lang="en-IE">
              <a:solidFill>
                <a:prstClr val="black"/>
              </a:solidFill>
              <a:latin typeface="Calibri" panose="020F0502020204030204"/>
            </a:endParaRPr>
          </a:p>
        </p:txBody>
      </p:sp>
    </p:spTree>
    <p:extLst>
      <p:ext uri="{BB962C8B-B14F-4D97-AF65-F5344CB8AC3E}">
        <p14:creationId xmlns:p14="http://schemas.microsoft.com/office/powerpoint/2010/main" val="372197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0426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Tree>
    <p:extLst>
      <p:ext uri="{BB962C8B-B14F-4D97-AF65-F5344CB8AC3E}">
        <p14:creationId xmlns:p14="http://schemas.microsoft.com/office/powerpoint/2010/main" val="45134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Tree>
    <p:extLst>
      <p:ext uri="{BB962C8B-B14F-4D97-AF65-F5344CB8AC3E}">
        <p14:creationId xmlns:p14="http://schemas.microsoft.com/office/powerpoint/2010/main" val="23083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17EDE6-88A7-054B-8937-F4843CCA4DA1}"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1071643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7EDE6-88A7-054B-8937-F4843CCA4DA1}"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3592706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7EDE6-88A7-054B-8937-F4843CCA4DA1}"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199876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17EDE6-88A7-054B-8937-F4843CCA4DA1}"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344009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7EDE6-88A7-054B-8937-F4843CCA4DA1}"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3880598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17EDE6-88A7-054B-8937-F4843CCA4DA1}"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2838469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7EDE6-88A7-054B-8937-F4843CCA4DA1}"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208072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7EDE6-88A7-054B-8937-F4843CCA4DA1}"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168143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93493-5C5D-41E9-AE5C-6A2233CE4AF4}" type="datetimeFigureOut">
              <a:rPr lang="en-IE" smtClean="0"/>
              <a:t>13/10/2022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81BA628-18FF-4870-8DC8-FC6AF0613570}" type="slidenum">
              <a:rPr lang="en-IE" smtClean="0"/>
              <a:t>‹#›</a:t>
            </a:fld>
            <a:endParaRPr lang="en-IE"/>
          </a:p>
        </p:txBody>
      </p:sp>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pic>
        <p:nvPicPr>
          <p:cNvPr id="9" name="Picture 8">
            <a:extLst>
              <a:ext uri="{FF2B5EF4-FFF2-40B4-BE49-F238E27FC236}">
                <a16:creationId xmlns:a16="http://schemas.microsoft.com/office/drawing/2014/main" id="{CB99D95A-29C9-4EA7-B488-8495EF60A8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8460" y="150814"/>
            <a:ext cx="1033780" cy="762000"/>
          </a:xfrm>
          <a:prstGeom prst="rect">
            <a:avLst/>
          </a:prstGeom>
        </p:spPr>
      </p:pic>
    </p:spTree>
    <p:extLst>
      <p:ext uri="{BB962C8B-B14F-4D97-AF65-F5344CB8AC3E}">
        <p14:creationId xmlns:p14="http://schemas.microsoft.com/office/powerpoint/2010/main" val="820115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7EDE6-88A7-054B-8937-F4843CCA4DA1}"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8926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7EDE6-88A7-054B-8937-F4843CCA4DA1}"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388950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17EDE6-88A7-054B-8937-F4843CCA4DA1}"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C03D-B09E-2447-9A11-404109219084}" type="slidenum">
              <a:rPr lang="en-US" smtClean="0"/>
              <a:t>‹#›</a:t>
            </a:fld>
            <a:endParaRPr lang="en-US"/>
          </a:p>
        </p:txBody>
      </p:sp>
    </p:spTree>
    <p:extLst>
      <p:ext uri="{BB962C8B-B14F-4D97-AF65-F5344CB8AC3E}">
        <p14:creationId xmlns:p14="http://schemas.microsoft.com/office/powerpoint/2010/main" val="3584708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Text 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39F9-DD10-A947-B8A4-61D87DD5F3B9}"/>
              </a:ext>
            </a:extLst>
          </p:cNvPr>
          <p:cNvSpPr>
            <a:spLocks noGrp="1"/>
          </p:cNvSpPr>
          <p:nvPr>
            <p:ph type="ctrTitle"/>
          </p:nvPr>
        </p:nvSpPr>
        <p:spPr>
          <a:xfrm>
            <a:off x="2198077" y="418980"/>
            <a:ext cx="6858000" cy="694713"/>
          </a:xfrm>
        </p:spPr>
        <p:txBody>
          <a:bodyPr anchor="t" anchorCtr="0">
            <a:normAutofit/>
          </a:bodyPr>
          <a:lstStyle>
            <a:lvl1pPr algn="l">
              <a:defRPr sz="3000" b="1">
                <a:solidFill>
                  <a:srgbClr val="179CDA"/>
                </a:solidFill>
              </a:defRPr>
            </a:lvl1pPr>
          </a:lstStyle>
          <a:p>
            <a:r>
              <a:rPr lang="en-US" dirty="0"/>
              <a:t>Click to edit Master title style</a:t>
            </a:r>
          </a:p>
        </p:txBody>
      </p:sp>
    </p:spTree>
    <p:extLst>
      <p:ext uri="{BB962C8B-B14F-4D97-AF65-F5344CB8AC3E}">
        <p14:creationId xmlns:p14="http://schemas.microsoft.com/office/powerpoint/2010/main" val="105448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Tree>
    <p:extLst>
      <p:ext uri="{BB962C8B-B14F-4D97-AF65-F5344CB8AC3E}">
        <p14:creationId xmlns:p14="http://schemas.microsoft.com/office/powerpoint/2010/main" val="160010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pic>
        <p:nvPicPr>
          <p:cNvPr id="6" name="Picture 5">
            <a:extLst>
              <a:ext uri="{FF2B5EF4-FFF2-40B4-BE49-F238E27FC236}">
                <a16:creationId xmlns:a16="http://schemas.microsoft.com/office/drawing/2014/main" id="{7A9F04C6-DD78-4429-BD2E-3488F2E169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8460" y="150814"/>
            <a:ext cx="1033780" cy="762000"/>
          </a:xfrm>
          <a:prstGeom prst="rect">
            <a:avLst/>
          </a:prstGeom>
        </p:spPr>
      </p:pic>
    </p:spTree>
    <p:extLst>
      <p:ext uri="{BB962C8B-B14F-4D97-AF65-F5344CB8AC3E}">
        <p14:creationId xmlns:p14="http://schemas.microsoft.com/office/powerpoint/2010/main" val="416878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pic>
        <p:nvPicPr>
          <p:cNvPr id="8" name="Picture 7">
            <a:extLst>
              <a:ext uri="{FF2B5EF4-FFF2-40B4-BE49-F238E27FC236}">
                <a16:creationId xmlns:a16="http://schemas.microsoft.com/office/drawing/2014/main" id="{823187CC-BCA9-40E6-9AF1-26F93F57E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8460" y="150814"/>
            <a:ext cx="1033780" cy="762000"/>
          </a:xfrm>
          <a:prstGeom prst="rect">
            <a:avLst/>
          </a:prstGeom>
        </p:spPr>
      </p:pic>
    </p:spTree>
    <p:extLst>
      <p:ext uri="{BB962C8B-B14F-4D97-AF65-F5344CB8AC3E}">
        <p14:creationId xmlns:p14="http://schemas.microsoft.com/office/powerpoint/2010/main" val="113459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pic>
        <p:nvPicPr>
          <p:cNvPr id="4" name="Picture 3">
            <a:extLst>
              <a:ext uri="{FF2B5EF4-FFF2-40B4-BE49-F238E27FC236}">
                <a16:creationId xmlns:a16="http://schemas.microsoft.com/office/drawing/2014/main" id="{D552C27F-C969-425A-9B1E-E644F6C728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8460" y="150814"/>
            <a:ext cx="1033780" cy="762000"/>
          </a:xfrm>
          <a:prstGeom prst="rect">
            <a:avLst/>
          </a:prstGeom>
        </p:spPr>
      </p:pic>
    </p:spTree>
    <p:extLst>
      <p:ext uri="{BB962C8B-B14F-4D97-AF65-F5344CB8AC3E}">
        <p14:creationId xmlns:p14="http://schemas.microsoft.com/office/powerpoint/2010/main" val="8113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Tree>
    <p:extLst>
      <p:ext uri="{BB962C8B-B14F-4D97-AF65-F5344CB8AC3E}">
        <p14:creationId xmlns:p14="http://schemas.microsoft.com/office/powerpoint/2010/main" val="278911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Tree>
    <p:extLst>
      <p:ext uri="{BB962C8B-B14F-4D97-AF65-F5344CB8AC3E}">
        <p14:creationId xmlns:p14="http://schemas.microsoft.com/office/powerpoint/2010/main" val="218423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Tree>
    <p:extLst>
      <p:ext uri="{BB962C8B-B14F-4D97-AF65-F5344CB8AC3E}">
        <p14:creationId xmlns:p14="http://schemas.microsoft.com/office/powerpoint/2010/main" val="2391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93493-5C5D-41E9-AE5C-6A2233CE4AF4}" type="datetimeFigureOut">
              <a:rPr lang="en-IE" smtClean="0"/>
              <a:t>13/10/2022</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BA628-18FF-4870-8DC8-FC6AF0613570}" type="slidenum">
              <a:rPr lang="en-IE" smtClean="0"/>
              <a:t>‹#›</a:t>
            </a:fld>
            <a:endParaRPr lang="en-IE"/>
          </a:p>
        </p:txBody>
      </p:sp>
    </p:spTree>
    <p:extLst>
      <p:ext uri="{BB962C8B-B14F-4D97-AF65-F5344CB8AC3E}">
        <p14:creationId xmlns:p14="http://schemas.microsoft.com/office/powerpoint/2010/main" val="3237209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7EDE6-88A7-054B-8937-F4843CCA4DA1}" type="datetimeFigureOut">
              <a:rPr lang="en-US" smtClean="0"/>
              <a:t>10/13/2022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CC03D-B09E-2447-9A11-404109219084}" type="slidenum">
              <a:rPr lang="en-US" smtClean="0"/>
              <a:t>‹#›</a:t>
            </a:fld>
            <a:endParaRPr lang="en-US"/>
          </a:p>
        </p:txBody>
      </p:sp>
    </p:spTree>
    <p:extLst>
      <p:ext uri="{BB962C8B-B14F-4D97-AF65-F5344CB8AC3E}">
        <p14:creationId xmlns:p14="http://schemas.microsoft.com/office/powerpoint/2010/main" val="122682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learning.gaa.ie/clubagm" TargetMode="Externa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gaa.ie/the-gaa/rules-regulations"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3EBA-4C13-3740-AB11-A46D92E63263}"/>
              </a:ext>
            </a:extLst>
          </p:cNvPr>
          <p:cNvSpPr>
            <a:spLocks noGrp="1"/>
          </p:cNvSpPr>
          <p:nvPr>
            <p:ph type="ctrTitle"/>
          </p:nvPr>
        </p:nvSpPr>
        <p:spPr/>
        <p:txBody>
          <a:bodyPr>
            <a:normAutofit/>
          </a:bodyPr>
          <a:lstStyle/>
          <a:p>
            <a:endParaRPr lang="en-US"/>
          </a:p>
        </p:txBody>
      </p:sp>
      <p:pic>
        <p:nvPicPr>
          <p:cNvPr id="5" name="Picture 4">
            <a:extLst>
              <a:ext uri="{FF2B5EF4-FFF2-40B4-BE49-F238E27FC236}">
                <a16:creationId xmlns:a16="http://schemas.microsoft.com/office/drawing/2014/main" id="{D1CCD715-FFA9-E74F-943C-6BD152449D1B}"/>
              </a:ext>
            </a:extLst>
          </p:cNvPr>
          <p:cNvPicPr>
            <a:picLocks noChangeAspect="1"/>
          </p:cNvPicPr>
          <p:nvPr/>
        </p:nvPicPr>
        <p:blipFill>
          <a:blip r:embed="rId3"/>
          <a:stretch>
            <a:fillRect/>
          </a:stretch>
        </p:blipFill>
        <p:spPr>
          <a:xfrm>
            <a:off x="0" y="1575"/>
            <a:ext cx="9144000" cy="6856425"/>
          </a:xfrm>
          <a:prstGeom prst="rect">
            <a:avLst/>
          </a:prstGeom>
        </p:spPr>
      </p:pic>
      <p:sp>
        <p:nvSpPr>
          <p:cNvPr id="4" name="Title 1">
            <a:extLst>
              <a:ext uri="{FF2B5EF4-FFF2-40B4-BE49-F238E27FC236}">
                <a16:creationId xmlns:a16="http://schemas.microsoft.com/office/drawing/2014/main" id="{771DA978-8030-4B48-ABE2-4CEBCD07657D}"/>
              </a:ext>
            </a:extLst>
          </p:cNvPr>
          <p:cNvSpPr txBox="1">
            <a:spLocks/>
          </p:cNvSpPr>
          <p:nvPr/>
        </p:nvSpPr>
        <p:spPr>
          <a:xfrm>
            <a:off x="2607994" y="95250"/>
            <a:ext cx="6448083" cy="101844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000" b="1" kern="1200">
                <a:solidFill>
                  <a:srgbClr val="179CD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79CDA"/>
                </a:solidFill>
                <a:effectLst/>
                <a:uLnTx/>
                <a:uFillTx/>
                <a:latin typeface="Calibri" panose="020F0502020204030204"/>
                <a:ea typeface="+mj-ea"/>
                <a:cs typeface="+mj-cs"/>
              </a:rPr>
              <a:t>Running the Club AGM</a:t>
            </a:r>
          </a:p>
        </p:txBody>
      </p:sp>
      <p:pic>
        <p:nvPicPr>
          <p:cNvPr id="6" name="Picture 5" descr="Logo&#10;&#10;Description automatically generated">
            <a:extLst>
              <a:ext uri="{FF2B5EF4-FFF2-40B4-BE49-F238E27FC236}">
                <a16:creationId xmlns:a16="http://schemas.microsoft.com/office/drawing/2014/main" id="{AD265355-2688-432B-9FFC-4445A8133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37" y="2419017"/>
            <a:ext cx="7324725" cy="1775039"/>
          </a:xfrm>
          <a:prstGeom prst="rect">
            <a:avLst/>
          </a:prstGeom>
        </p:spPr>
      </p:pic>
    </p:spTree>
    <p:extLst>
      <p:ext uri="{BB962C8B-B14F-4D97-AF65-F5344CB8AC3E}">
        <p14:creationId xmlns:p14="http://schemas.microsoft.com/office/powerpoint/2010/main" val="133051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cuments">
            <a:extLst>
              <a:ext uri="{FF2B5EF4-FFF2-40B4-BE49-F238E27FC236}">
                <a16:creationId xmlns:a16="http://schemas.microsoft.com/office/drawing/2014/main" id="{3E6EFB25-4C5F-4433-8983-F761CDADC4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r="-1" b="-1"/>
          <a:stretch/>
        </p:blipFill>
        <p:spPr bwMode="auto">
          <a:xfrm>
            <a:off x="-768" y="2503998"/>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4D7383-A7B0-4DB4-ACB2-3611AFADD1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0990" b="100000" l="1394" r="90000">
                        <a14:foregroundMark x1="11515" y1="96848" x2="11515" y2="96848"/>
                        <a14:foregroundMark x1="1394" y1="93697" x2="10424" y2="93333"/>
                      </a14:backgroundRemoval>
                    </a14:imgEffect>
                  </a14:imgLayer>
                </a14:imgProps>
              </a:ext>
              <a:ext uri="{28A0092B-C50C-407E-A947-70E740481C1C}">
                <a14:useLocalDpi xmlns:a14="http://schemas.microsoft.com/office/drawing/2010/main" val="0"/>
              </a:ext>
            </a:extLst>
          </a:blip>
          <a:srcRect t="90069"/>
          <a:stretch/>
        </p:blipFill>
        <p:spPr>
          <a:xfrm>
            <a:off x="787" y="6176962"/>
            <a:ext cx="9142425" cy="681037"/>
          </a:xfrm>
          <a:prstGeom prst="rect">
            <a:avLst/>
          </a:prstGeom>
        </p:spPr>
      </p:pic>
      <p:sp>
        <p:nvSpPr>
          <p:cNvPr id="14" name="Title 1">
            <a:extLst>
              <a:ext uri="{FF2B5EF4-FFF2-40B4-BE49-F238E27FC236}">
                <a16:creationId xmlns:a16="http://schemas.microsoft.com/office/drawing/2014/main" id="{CA1472E0-D7BD-4E51-9B8B-2EF3D4B664A6}"/>
              </a:ext>
            </a:extLst>
          </p:cNvPr>
          <p:cNvSpPr>
            <a:spLocks noGrp="1"/>
          </p:cNvSpPr>
          <p:nvPr>
            <p:ph type="title"/>
          </p:nvPr>
        </p:nvSpPr>
        <p:spPr/>
        <p:txBody>
          <a:bodyPr/>
          <a:lstStyle/>
          <a:p>
            <a:r>
              <a:rPr lang="en-IE"/>
              <a:t>AGM Documents – Article 8.5.3</a:t>
            </a:r>
          </a:p>
        </p:txBody>
      </p:sp>
      <p:sp>
        <p:nvSpPr>
          <p:cNvPr id="12" name="Content Placeholder 11">
            <a:extLst>
              <a:ext uri="{FF2B5EF4-FFF2-40B4-BE49-F238E27FC236}">
                <a16:creationId xmlns:a16="http://schemas.microsoft.com/office/drawing/2014/main" id="{E9192873-261F-4C84-834D-FB0D99E24284}"/>
              </a:ext>
            </a:extLst>
          </p:cNvPr>
          <p:cNvSpPr>
            <a:spLocks noGrp="1"/>
          </p:cNvSpPr>
          <p:nvPr>
            <p:ph idx="1"/>
          </p:nvPr>
        </p:nvSpPr>
        <p:spPr>
          <a:xfrm>
            <a:off x="628650" y="1825625"/>
            <a:ext cx="3843142" cy="4351338"/>
          </a:xfrm>
        </p:spPr>
        <p:txBody>
          <a:bodyPr/>
          <a:lstStyle/>
          <a:p>
            <a:r>
              <a:rPr lang="en-IE"/>
              <a:t>AGM Agenda</a:t>
            </a:r>
          </a:p>
          <a:p>
            <a:r>
              <a:rPr lang="en-IE"/>
              <a:t>Secretary’s Annual Report</a:t>
            </a:r>
          </a:p>
          <a:p>
            <a:r>
              <a:rPr lang="en-IE"/>
              <a:t>Financial Statements</a:t>
            </a:r>
          </a:p>
          <a:p>
            <a:r>
              <a:rPr lang="en-IE"/>
              <a:t>Accountant’s / Auditor’s Report</a:t>
            </a:r>
          </a:p>
          <a:p>
            <a:r>
              <a:rPr lang="en-IE"/>
              <a:t>List of Nominations</a:t>
            </a:r>
          </a:p>
          <a:p>
            <a:r>
              <a:rPr lang="en-IE"/>
              <a:t>Copies of Motions</a:t>
            </a:r>
          </a:p>
        </p:txBody>
      </p:sp>
      <p:sp>
        <p:nvSpPr>
          <p:cNvPr id="11" name="Rectangle 10">
            <a:extLst>
              <a:ext uri="{FF2B5EF4-FFF2-40B4-BE49-F238E27FC236}">
                <a16:creationId xmlns:a16="http://schemas.microsoft.com/office/drawing/2014/main" id="{0B318B81-3CC0-4FAE-9AA4-E436B89F55D3}"/>
              </a:ext>
            </a:extLst>
          </p:cNvPr>
          <p:cNvSpPr/>
          <p:nvPr/>
        </p:nvSpPr>
        <p:spPr>
          <a:xfrm>
            <a:off x="4471792" y="1690644"/>
            <a:ext cx="1294584" cy="9483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46252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AF000E3-F0DF-4C90-80B7-E52E225917EC}"/>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Q&amp;A</a:t>
            </a:r>
          </a:p>
        </p:txBody>
      </p:sp>
      <p:pic>
        <p:nvPicPr>
          <p:cNvPr id="6" name="Content Placeholder 5" descr="Questions with solid fill">
            <a:extLst>
              <a:ext uri="{FF2B5EF4-FFF2-40B4-BE49-F238E27FC236}">
                <a16:creationId xmlns:a16="http://schemas.microsoft.com/office/drawing/2014/main" id="{443FC228-358C-4034-A21F-606E9694B3E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418107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a:solidFill>
                  <a:srgbClr val="00B0F0"/>
                </a:solidFill>
              </a:rPr>
              <a:t>2. Articles covering the AGM</a:t>
            </a:r>
          </a:p>
        </p:txBody>
      </p:sp>
    </p:spTree>
    <p:extLst>
      <p:ext uri="{BB962C8B-B14F-4D97-AF65-F5344CB8AC3E}">
        <p14:creationId xmlns:p14="http://schemas.microsoft.com/office/powerpoint/2010/main" val="10703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Nominations – Article 7.2</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3216778"/>
          </a:xfrm>
          <a:prstGeom prst="rect">
            <a:avLst/>
          </a:prstGeom>
        </p:spPr>
        <p:txBody>
          <a:bodyPr wrap="square">
            <a:spAutoFit/>
          </a:bodyPr>
          <a:lstStyle/>
          <a:p>
            <a:pPr>
              <a:lnSpc>
                <a:spcPts val="3500"/>
              </a:lnSpc>
            </a:pPr>
            <a:r>
              <a:rPr lang="en-IE" sz="2800" dirty="0">
                <a:solidFill>
                  <a:srgbClr val="000000"/>
                </a:solidFill>
                <a:cs typeface="Times New Roman" panose="02020603050405020304" pitchFamily="18" charset="0"/>
              </a:rPr>
              <a:t>The Executive Committee shall be comprised of the Chairperson, Vice-Chairperson, Treasurer, Secretary, </a:t>
            </a:r>
            <a:r>
              <a:rPr lang="en-IE" sz="2800" b="1" dirty="0">
                <a:solidFill>
                  <a:srgbClr val="00B0F0"/>
                </a:solidFill>
                <a:cs typeface="Times New Roman" panose="02020603050405020304" pitchFamily="18" charset="0"/>
              </a:rPr>
              <a:t>Assistant Secretary, </a:t>
            </a:r>
            <a:r>
              <a:rPr lang="en-IE" sz="2800" dirty="0">
                <a:solidFill>
                  <a:srgbClr val="000000"/>
                </a:solidFill>
                <a:cs typeface="Times New Roman" panose="02020603050405020304" pitchFamily="18" charset="0"/>
              </a:rPr>
              <a:t>Registrar, Officer for Irish Language and Culture, Public Relations Officer, Children’s Officer, </a:t>
            </a:r>
            <a:r>
              <a:rPr lang="en-IE" sz="2800" b="1" dirty="0">
                <a:solidFill>
                  <a:srgbClr val="00B0F0"/>
                </a:solidFill>
                <a:cs typeface="Times New Roman" panose="02020603050405020304" pitchFamily="18" charset="0"/>
              </a:rPr>
              <a:t>Coaching Officer, </a:t>
            </a:r>
            <a:r>
              <a:rPr lang="en-IE" sz="2800" dirty="0">
                <a:solidFill>
                  <a:srgbClr val="000000"/>
                </a:solidFill>
                <a:cs typeface="Times New Roman" panose="02020603050405020304" pitchFamily="18" charset="0"/>
              </a:rPr>
              <a:t>one Players’ Representative, and</a:t>
            </a:r>
            <a:r>
              <a:rPr lang="en-IE" sz="2800" b="1" dirty="0">
                <a:solidFill>
                  <a:srgbClr val="000000"/>
                </a:solidFill>
                <a:cs typeface="Times New Roman" panose="02020603050405020304" pitchFamily="18" charset="0"/>
              </a:rPr>
              <a:t> </a:t>
            </a:r>
            <a:r>
              <a:rPr lang="en-IE" sz="2800" dirty="0">
                <a:cs typeface="Times New Roman" panose="02020603050405020304" pitchFamily="18" charset="0"/>
              </a:rPr>
              <a:t>at least five, but not more than ten other Full Members.</a:t>
            </a:r>
          </a:p>
        </p:txBody>
      </p:sp>
    </p:spTree>
    <p:extLst>
      <p:ext uri="{BB962C8B-B14F-4D97-AF65-F5344CB8AC3E}">
        <p14:creationId xmlns:p14="http://schemas.microsoft.com/office/powerpoint/2010/main" val="2915938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Nominations – Rule 4.1 T.O.</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3216778"/>
          </a:xfrm>
          <a:prstGeom prst="rect">
            <a:avLst/>
          </a:prstGeom>
        </p:spPr>
        <p:txBody>
          <a:bodyPr wrap="square">
            <a:spAutoFit/>
          </a:bodyPr>
          <a:lstStyle/>
          <a:p>
            <a:pPr>
              <a:lnSpc>
                <a:spcPts val="3500"/>
              </a:lnSpc>
            </a:pPr>
            <a:r>
              <a:rPr lang="en-IE" sz="2800" dirty="0">
                <a:solidFill>
                  <a:srgbClr val="000000"/>
                </a:solidFill>
                <a:cs typeface="Times New Roman" panose="02020603050405020304" pitchFamily="18" charset="0"/>
              </a:rPr>
              <a:t>Only a Full Member who has paid his annual Club subscription prior to the 31st March in a membership year shall be entitled to be nominated for or elected to any Elective Office referred to in the Official Guide arising in the same membership year.</a:t>
            </a:r>
          </a:p>
          <a:p>
            <a:pPr>
              <a:lnSpc>
                <a:spcPts val="3500"/>
              </a:lnSpc>
            </a:pPr>
            <a:r>
              <a:rPr lang="en-IE" sz="2800" dirty="0">
                <a:cs typeface="Times New Roman" panose="02020603050405020304" pitchFamily="18" charset="0"/>
              </a:rPr>
              <a:t>The onus is on the member to prove he paid his membership subscription.</a:t>
            </a:r>
          </a:p>
        </p:txBody>
      </p:sp>
    </p:spTree>
    <p:extLst>
      <p:ext uri="{BB962C8B-B14F-4D97-AF65-F5344CB8AC3E}">
        <p14:creationId xmlns:p14="http://schemas.microsoft.com/office/powerpoint/2010/main" val="217661714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Nominations – Article 7.3</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2757293"/>
          </a:xfrm>
          <a:prstGeom prst="rect">
            <a:avLst/>
          </a:prstGeom>
        </p:spPr>
        <p:txBody>
          <a:bodyPr wrap="square">
            <a:spAutoFit/>
          </a:bodyPr>
          <a:lstStyle/>
          <a:p>
            <a:pPr>
              <a:lnSpc>
                <a:spcPts val="3500"/>
              </a:lnSpc>
            </a:pPr>
            <a:r>
              <a:rPr lang="en-IE" sz="2800" dirty="0">
                <a:solidFill>
                  <a:srgbClr val="000000"/>
                </a:solidFill>
                <a:cs typeface="Times New Roman" panose="02020603050405020304" pitchFamily="18" charset="0"/>
              </a:rPr>
              <a:t>Nominations to serve on the Executive Committee shall be by any two Full Members</a:t>
            </a:r>
            <a:r>
              <a:rPr lang="en-IE" sz="2800" dirty="0">
                <a:solidFill>
                  <a:srgbClr val="00B0F0"/>
                </a:solidFill>
                <a:cs typeface="Times New Roman" panose="02020603050405020304" pitchFamily="18" charset="0"/>
              </a:rPr>
              <a:t> </a:t>
            </a:r>
            <a:r>
              <a:rPr lang="en-IE" sz="2800" dirty="0">
                <a:cs typeface="Times New Roman" panose="02020603050405020304" pitchFamily="18" charset="0"/>
              </a:rPr>
              <a:t>(which may include the nominee) </a:t>
            </a:r>
            <a:r>
              <a:rPr lang="en-IE" sz="2800" dirty="0">
                <a:solidFill>
                  <a:srgbClr val="000000"/>
                </a:solidFill>
                <a:cs typeface="Times New Roman" panose="02020603050405020304" pitchFamily="18" charset="0"/>
              </a:rPr>
              <a:t>whose membership fees are paid up to date in accordance with Article 6.2 and who are not suspended or disqualified under this Constitution and Rules or the Official Guide.</a:t>
            </a:r>
            <a:endParaRPr lang="en-IE" sz="2800" dirty="0">
              <a:cs typeface="Times New Roman" panose="02020603050405020304" pitchFamily="18" charset="0"/>
            </a:endParaRPr>
          </a:p>
        </p:txBody>
      </p:sp>
    </p:spTree>
    <p:extLst>
      <p:ext uri="{BB962C8B-B14F-4D97-AF65-F5344CB8AC3E}">
        <p14:creationId xmlns:p14="http://schemas.microsoft.com/office/powerpoint/2010/main" val="101015941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Nominations – Article 7.4</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4563301"/>
          </a:xfrm>
          <a:prstGeom prst="rect">
            <a:avLst/>
          </a:prstGeom>
        </p:spPr>
        <p:txBody>
          <a:bodyPr wrap="square">
            <a:spAutoFit/>
          </a:bodyPr>
          <a:lstStyle/>
          <a:p>
            <a:pPr>
              <a:lnSpc>
                <a:spcPts val="3500"/>
              </a:lnSpc>
            </a:pPr>
            <a:r>
              <a:rPr lang="en-IE" sz="2800" dirty="0">
                <a:solidFill>
                  <a:srgbClr val="000000"/>
                </a:solidFill>
                <a:cs typeface="Times New Roman" panose="02020603050405020304" pitchFamily="18" charset="0"/>
              </a:rPr>
              <a:t>The Executive Committee, shall be elected by the Full Members present, entitled to vote and voting at the Annual General Meeting.  Exceptions: The Children’s Officer, </a:t>
            </a:r>
            <a:r>
              <a:rPr lang="en-IE" sz="2800" b="1" dirty="0">
                <a:solidFill>
                  <a:srgbClr val="00B0F0"/>
                </a:solidFill>
                <a:cs typeface="Times New Roman" panose="02020603050405020304" pitchFamily="18" charset="0"/>
              </a:rPr>
              <a:t>Coaching Officer </a:t>
            </a:r>
            <a:r>
              <a:rPr lang="en-IE" sz="2800" dirty="0">
                <a:solidFill>
                  <a:srgbClr val="000000"/>
                </a:solidFill>
                <a:cs typeface="Times New Roman" panose="02020603050405020304" pitchFamily="18" charset="0"/>
              </a:rPr>
              <a:t>and the Officer for Irish Language and Culture, </a:t>
            </a:r>
            <a:r>
              <a:rPr lang="en-IE" sz="2800" dirty="0">
                <a:cs typeface="Times New Roman" panose="02020603050405020304" pitchFamily="18" charset="0"/>
              </a:rPr>
              <a:t>and the Players’ Representative, who shall have participated as a player with the Club within the previous 48 weeks</a:t>
            </a:r>
            <a:r>
              <a:rPr lang="en-IE" sz="2800" dirty="0">
                <a:solidFill>
                  <a:srgbClr val="000000"/>
                </a:solidFill>
                <a:cs typeface="Times New Roman" panose="02020603050405020304" pitchFamily="18" charset="0"/>
              </a:rPr>
              <a:t>, shall be appointed at the Annual General Meeting on the recommendation of the outgoing Executive Committee</a:t>
            </a:r>
            <a:endParaRPr lang="en-IE" sz="2800" dirty="0">
              <a:cs typeface="Times New Roman" panose="02020603050405020304" pitchFamily="18" charset="0"/>
            </a:endParaRPr>
          </a:p>
        </p:txBody>
      </p:sp>
    </p:spTree>
    <p:extLst>
      <p:ext uri="{BB962C8B-B14F-4D97-AF65-F5344CB8AC3E}">
        <p14:creationId xmlns:p14="http://schemas.microsoft.com/office/powerpoint/2010/main" val="228745172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Nominations – Article 7.4.1</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2767937"/>
          </a:xfrm>
          <a:prstGeom prst="rect">
            <a:avLst/>
          </a:prstGeom>
        </p:spPr>
        <p:txBody>
          <a:bodyPr wrap="square">
            <a:spAutoFit/>
          </a:bodyPr>
          <a:lstStyle/>
          <a:p>
            <a:pPr>
              <a:lnSpc>
                <a:spcPts val="3500"/>
              </a:lnSpc>
            </a:pPr>
            <a:r>
              <a:rPr lang="en-IE" sz="2800" dirty="0"/>
              <a:t>The Players’ Representative shall be selected by the players prior to a date appointed by the Executive Committee. In default of such a selection, the Executive Committee shall select the Players’ Representative for recommendation to the Annual General Meeting.</a:t>
            </a:r>
          </a:p>
        </p:txBody>
      </p:sp>
    </p:spTree>
    <p:extLst>
      <p:ext uri="{BB962C8B-B14F-4D97-AF65-F5344CB8AC3E}">
        <p14:creationId xmlns:p14="http://schemas.microsoft.com/office/powerpoint/2010/main" val="18277066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Nominations – Article 8.6</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3654975"/>
          </a:xfrm>
          <a:prstGeom prst="rect">
            <a:avLst/>
          </a:prstGeom>
        </p:spPr>
        <p:txBody>
          <a:bodyPr wrap="square">
            <a:spAutoFit/>
          </a:bodyPr>
          <a:lstStyle/>
          <a:p>
            <a:pPr>
              <a:lnSpc>
                <a:spcPts val="3500"/>
              </a:lnSpc>
            </a:pPr>
            <a:r>
              <a:rPr lang="en-IE" sz="2800">
                <a:solidFill>
                  <a:srgbClr val="000000"/>
                </a:solidFill>
                <a:cs typeface="Times New Roman" panose="02020603050405020304" pitchFamily="18" charset="0"/>
              </a:rPr>
              <a:t>In the event of the number of Nominees for any particular Executive Committee position being equal to or less than the number of positions to be filled, such Nominees shall be declared elected, and any positions left unfilled, due to the lack of Nominees or Nominees withdrawing, shall be filled by the new Executive Committee, as soon as practical after the Annual General Meeting.</a:t>
            </a:r>
            <a:endParaRPr lang="en-IE" sz="2800">
              <a:cs typeface="Times New Roman" panose="02020603050405020304" pitchFamily="18" charset="0"/>
            </a:endParaRPr>
          </a:p>
        </p:txBody>
      </p:sp>
    </p:spTree>
    <p:extLst>
      <p:ext uri="{BB962C8B-B14F-4D97-AF65-F5344CB8AC3E}">
        <p14:creationId xmlns:p14="http://schemas.microsoft.com/office/powerpoint/2010/main" val="215914107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Quorum – Article 8.10</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3206134"/>
          </a:xfrm>
          <a:prstGeom prst="rect">
            <a:avLst/>
          </a:prstGeom>
        </p:spPr>
        <p:txBody>
          <a:bodyPr wrap="square">
            <a:spAutoFit/>
          </a:bodyPr>
          <a:lstStyle/>
          <a:p>
            <a:pPr>
              <a:lnSpc>
                <a:spcPts val="3500"/>
              </a:lnSpc>
            </a:pPr>
            <a:r>
              <a:rPr lang="en-IE" sz="2800" dirty="0">
                <a:solidFill>
                  <a:srgbClr val="000000"/>
                </a:solidFill>
                <a:cs typeface="Times New Roman" panose="02020603050405020304" pitchFamily="18" charset="0"/>
              </a:rPr>
              <a:t>No business shall be transacted at any General Meeting unless a quorum of members is present at the time when the meeting proceeds to business. Save as herein otherwise provided, </a:t>
            </a:r>
            <a:r>
              <a:rPr lang="en-IE" sz="2800" dirty="0">
                <a:cs typeface="Times New Roman" panose="02020603050405020304" pitchFamily="18" charset="0"/>
              </a:rPr>
              <a:t>fifteen per cent of Full Members eligible to vote shall be a quorum at a</a:t>
            </a:r>
          </a:p>
          <a:p>
            <a:pPr>
              <a:lnSpc>
                <a:spcPts val="3500"/>
              </a:lnSpc>
            </a:pPr>
            <a:r>
              <a:rPr lang="en-IE" sz="2800" dirty="0">
                <a:cs typeface="Times New Roman" panose="02020603050405020304" pitchFamily="18" charset="0"/>
              </a:rPr>
              <a:t>General Meeting, subject to a minimum of 15 members being present.</a:t>
            </a:r>
          </a:p>
        </p:txBody>
      </p:sp>
    </p:spTree>
    <p:extLst>
      <p:ext uri="{BB962C8B-B14F-4D97-AF65-F5344CB8AC3E}">
        <p14:creationId xmlns:p14="http://schemas.microsoft.com/office/powerpoint/2010/main" val="221095870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6AE8-FA4B-4807-8A55-6E8537ACDD0F}"/>
              </a:ext>
            </a:extLst>
          </p:cNvPr>
          <p:cNvSpPr>
            <a:spLocks noGrp="1"/>
          </p:cNvSpPr>
          <p:nvPr>
            <p:ph type="title"/>
          </p:nvPr>
        </p:nvSpPr>
        <p:spPr/>
        <p:txBody>
          <a:bodyPr/>
          <a:lstStyle/>
          <a:p>
            <a:r>
              <a:rPr lang="en-GB"/>
              <a:t>Housekeeping</a:t>
            </a:r>
          </a:p>
        </p:txBody>
      </p:sp>
      <p:graphicFrame>
        <p:nvGraphicFramePr>
          <p:cNvPr id="4" name="Content Placeholder 3">
            <a:extLst>
              <a:ext uri="{FF2B5EF4-FFF2-40B4-BE49-F238E27FC236}">
                <a16:creationId xmlns:a16="http://schemas.microsoft.com/office/drawing/2014/main" id="{B7AA4939-156F-49D2-A14A-7E212608C666}"/>
              </a:ext>
            </a:extLst>
          </p:cNvPr>
          <p:cNvGraphicFramePr>
            <a:graphicFrameLocks noGrp="1"/>
          </p:cNvGraphicFramePr>
          <p:nvPr>
            <p:ph idx="1"/>
            <p:extLst>
              <p:ext uri="{D42A27DB-BD31-4B8C-83A1-F6EECF244321}">
                <p14:modId xmlns:p14="http://schemas.microsoft.com/office/powerpoint/2010/main" val="25650759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52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a:t>Quorum – Article 8.11</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4540667"/>
          </a:xfrm>
          <a:prstGeom prst="rect">
            <a:avLst/>
          </a:prstGeom>
        </p:spPr>
        <p:txBody>
          <a:bodyPr wrap="square">
            <a:spAutoFit/>
          </a:bodyPr>
          <a:lstStyle/>
          <a:p>
            <a:pPr>
              <a:lnSpc>
                <a:spcPts val="3500"/>
              </a:lnSpc>
            </a:pPr>
            <a:r>
              <a:rPr lang="en-IE" sz="2400" dirty="0">
                <a:solidFill>
                  <a:srgbClr val="000000"/>
                </a:solidFill>
                <a:cs typeface="Times New Roman" panose="02020603050405020304" pitchFamily="18" charset="0"/>
              </a:rPr>
              <a:t>If within half an hour after the time appointed for a General</a:t>
            </a:r>
          </a:p>
          <a:p>
            <a:pPr>
              <a:lnSpc>
                <a:spcPts val="3500"/>
              </a:lnSpc>
            </a:pPr>
            <a:r>
              <a:rPr lang="en-IE" sz="2400" dirty="0">
                <a:solidFill>
                  <a:srgbClr val="000000"/>
                </a:solidFill>
                <a:cs typeface="Times New Roman" panose="02020603050405020304" pitchFamily="18" charset="0"/>
              </a:rPr>
              <a:t>Meeting, a quorum of members is not present, the meeting if</a:t>
            </a:r>
          </a:p>
          <a:p>
            <a:pPr>
              <a:lnSpc>
                <a:spcPts val="3500"/>
              </a:lnSpc>
            </a:pPr>
            <a:r>
              <a:rPr lang="en-IE" sz="2400" dirty="0">
                <a:solidFill>
                  <a:srgbClr val="000000"/>
                </a:solidFill>
                <a:cs typeface="Times New Roman" panose="02020603050405020304" pitchFamily="18" charset="0"/>
              </a:rPr>
              <a:t>convened on the requisition of members shall be dissolved; in any other case it shall stand adjourned and </a:t>
            </a:r>
            <a:r>
              <a:rPr lang="en-IE" sz="2400" dirty="0">
                <a:cs typeface="Times New Roman" panose="02020603050405020304" pitchFamily="18" charset="0"/>
              </a:rPr>
              <a:t>be rearranged at a date and time to be decided by the Executive Committee, provided the reconvened meeting takes place within 14 days of the original meeting; </a:t>
            </a:r>
            <a:r>
              <a:rPr lang="en-IE" sz="2400" dirty="0">
                <a:solidFill>
                  <a:srgbClr val="000000"/>
                </a:solidFill>
                <a:cs typeface="Times New Roman" panose="02020603050405020304" pitchFamily="18" charset="0"/>
              </a:rPr>
              <a:t>and if at the reconvened meeting a quorum of members is not present within half an hour after the time appointed for the meeting, the members then present shall be a quorum.</a:t>
            </a:r>
            <a:endParaRPr lang="en-IE" sz="2400" dirty="0">
              <a:cs typeface="Times New Roman" panose="02020603050405020304" pitchFamily="18" charset="0"/>
            </a:endParaRPr>
          </a:p>
        </p:txBody>
      </p:sp>
    </p:spTree>
    <p:extLst>
      <p:ext uri="{BB962C8B-B14F-4D97-AF65-F5344CB8AC3E}">
        <p14:creationId xmlns:p14="http://schemas.microsoft.com/office/powerpoint/2010/main" val="267212451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lstStyle/>
          <a:p>
            <a:r>
              <a:rPr lang="en-IE" dirty="0"/>
              <a:t>Voting – Article 9.2</a:t>
            </a:r>
          </a:p>
        </p:txBody>
      </p:sp>
      <p:sp>
        <p:nvSpPr>
          <p:cNvPr id="8" name="Rectangle 7">
            <a:extLst>
              <a:ext uri="{FF2B5EF4-FFF2-40B4-BE49-F238E27FC236}">
                <a16:creationId xmlns:a16="http://schemas.microsoft.com/office/drawing/2014/main" id="{F6FE9178-ABCB-4596-A996-398C97A9CAAD}"/>
              </a:ext>
            </a:extLst>
          </p:cNvPr>
          <p:cNvSpPr/>
          <p:nvPr/>
        </p:nvSpPr>
        <p:spPr>
          <a:xfrm>
            <a:off x="587375" y="1690689"/>
            <a:ext cx="7969249" cy="4114460"/>
          </a:xfrm>
          <a:prstGeom prst="rect">
            <a:avLst/>
          </a:prstGeom>
        </p:spPr>
        <p:txBody>
          <a:bodyPr wrap="square">
            <a:spAutoFit/>
          </a:bodyPr>
          <a:lstStyle/>
          <a:p>
            <a:pPr>
              <a:lnSpc>
                <a:spcPts val="3500"/>
              </a:lnSpc>
            </a:pPr>
            <a:r>
              <a:rPr lang="en-IE" sz="2800" dirty="0">
                <a:cs typeface="Times New Roman" panose="02020603050405020304" pitchFamily="18" charset="0"/>
              </a:rPr>
              <a:t>A Chairperson of a General Meeting, Executive Committee meeting or any Sub-Committee meeting shall, in the event of a tie, whether on a show of hands or on a ballot, have a casting vote in addition to his vote as a member, irrespective of whether or not he had originally voted on the issue, other than for the election to any position, when the outcome in the event of a tie shall be decided by lot. The first person chosen shall be deemed the winner of the tie.</a:t>
            </a:r>
          </a:p>
        </p:txBody>
      </p:sp>
    </p:spTree>
    <p:extLst>
      <p:ext uri="{BB962C8B-B14F-4D97-AF65-F5344CB8AC3E}">
        <p14:creationId xmlns:p14="http://schemas.microsoft.com/office/powerpoint/2010/main" val="136378688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24CB-90D7-42E0-A439-17699270209C}"/>
              </a:ext>
            </a:extLst>
          </p:cNvPr>
          <p:cNvSpPr>
            <a:spLocks noGrp="1"/>
          </p:cNvSpPr>
          <p:nvPr>
            <p:ph type="title"/>
          </p:nvPr>
        </p:nvSpPr>
        <p:spPr/>
        <p:txBody>
          <a:bodyPr>
            <a:normAutofit/>
          </a:bodyPr>
          <a:lstStyle/>
          <a:p>
            <a:r>
              <a:rPr lang="en-IE"/>
              <a:t>Voting – Articles 9.1 – 9.6</a:t>
            </a:r>
          </a:p>
        </p:txBody>
      </p:sp>
      <p:sp>
        <p:nvSpPr>
          <p:cNvPr id="10" name="Content Placeholder 9">
            <a:extLst>
              <a:ext uri="{FF2B5EF4-FFF2-40B4-BE49-F238E27FC236}">
                <a16:creationId xmlns:a16="http://schemas.microsoft.com/office/drawing/2014/main" id="{5E360FFB-634E-4E05-AB60-6F19D187BA05}"/>
              </a:ext>
            </a:extLst>
          </p:cNvPr>
          <p:cNvSpPr>
            <a:spLocks noGrp="1"/>
          </p:cNvSpPr>
          <p:nvPr>
            <p:ph sz="half" idx="1"/>
          </p:nvPr>
        </p:nvSpPr>
        <p:spPr/>
        <p:txBody>
          <a:bodyPr>
            <a:normAutofit/>
          </a:bodyPr>
          <a:lstStyle/>
          <a:p>
            <a:pPr>
              <a:spcAft>
                <a:spcPts val="8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Only Full Members are entitled to vote at the AGM</a:t>
            </a:r>
          </a:p>
          <a:p>
            <a:pPr>
              <a:spcAft>
                <a:spcPts val="8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The Chairperson will have the casting vote in the event of a tie, in addition to his own vote as a Member, except for an election</a:t>
            </a:r>
          </a:p>
          <a:p>
            <a:pPr>
              <a:spcAft>
                <a:spcPts val="800"/>
              </a:spcAft>
            </a:pPr>
            <a:r>
              <a:rPr lang="en-IE" sz="2400" dirty="0">
                <a:effectLst/>
                <a:latin typeface="Calibri" panose="020F0502020204030204" pitchFamily="34" charset="0"/>
                <a:ea typeface="Calibri" panose="020F0502020204030204" pitchFamily="34" charset="0"/>
                <a:cs typeface="Times New Roman" panose="02020603050405020304" pitchFamily="18" charset="0"/>
              </a:rPr>
              <a:t>A vote shall be decided by a show of hands</a:t>
            </a:r>
          </a:p>
        </p:txBody>
      </p:sp>
      <p:sp>
        <p:nvSpPr>
          <p:cNvPr id="11" name="Content Placeholder 10">
            <a:extLst>
              <a:ext uri="{FF2B5EF4-FFF2-40B4-BE49-F238E27FC236}">
                <a16:creationId xmlns:a16="http://schemas.microsoft.com/office/drawing/2014/main" id="{6E7995B5-1E5F-4631-A21C-D0F97B6E79FA}"/>
              </a:ext>
            </a:extLst>
          </p:cNvPr>
          <p:cNvSpPr>
            <a:spLocks noGrp="1"/>
          </p:cNvSpPr>
          <p:nvPr>
            <p:ph sz="half" idx="2"/>
          </p:nvPr>
        </p:nvSpPr>
        <p:spPr/>
        <p:txBody>
          <a:bodyPr>
            <a:normAutofit/>
          </a:bodyPr>
          <a:lstStyle/>
          <a:p>
            <a:r>
              <a:rPr lang="en-IE" sz="2400" dirty="0"/>
              <a:t>Unless a ballot is demanded, the Chair shall declare that a resolution put to vote is won or lost</a:t>
            </a:r>
          </a:p>
          <a:p>
            <a:r>
              <a:rPr lang="en-IE" sz="2400" dirty="0"/>
              <a:t>If a ballot is demanded, the Chair shall direct the manner in which it is taken </a:t>
            </a:r>
          </a:p>
          <a:p>
            <a:r>
              <a:rPr lang="en-IE" sz="2400" dirty="0"/>
              <a:t>A Secret Ballot shall be carried out to decide the result of any contest for any elective position</a:t>
            </a:r>
          </a:p>
        </p:txBody>
      </p:sp>
    </p:spTree>
    <p:extLst>
      <p:ext uri="{BB962C8B-B14F-4D97-AF65-F5344CB8AC3E}">
        <p14:creationId xmlns:p14="http://schemas.microsoft.com/office/powerpoint/2010/main" val="80294277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AF000E3-F0DF-4C90-80B7-E52E225917EC}"/>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Q&amp;A</a:t>
            </a:r>
          </a:p>
        </p:txBody>
      </p:sp>
      <p:pic>
        <p:nvPicPr>
          <p:cNvPr id="6" name="Content Placeholder 5" descr="Questions with solid fill">
            <a:extLst>
              <a:ext uri="{FF2B5EF4-FFF2-40B4-BE49-F238E27FC236}">
                <a16:creationId xmlns:a16="http://schemas.microsoft.com/office/drawing/2014/main" id="{443FC228-358C-4034-A21F-606E9694B3E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127457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a:solidFill>
                  <a:srgbClr val="00B0F0"/>
                </a:solidFill>
              </a:rPr>
              <a:t>3. Keeping the AGM on Track</a:t>
            </a:r>
          </a:p>
        </p:txBody>
      </p:sp>
    </p:spTree>
    <p:extLst>
      <p:ext uri="{BB962C8B-B14F-4D97-AF65-F5344CB8AC3E}">
        <p14:creationId xmlns:p14="http://schemas.microsoft.com/office/powerpoint/2010/main" val="1895096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Keeping the AGM on track</a:t>
            </a:r>
          </a:p>
        </p:txBody>
      </p:sp>
      <p:sp>
        <p:nvSpPr>
          <p:cNvPr id="8" name="Content Placeholder 7">
            <a:extLst>
              <a:ext uri="{FF2B5EF4-FFF2-40B4-BE49-F238E27FC236}">
                <a16:creationId xmlns:a16="http://schemas.microsoft.com/office/drawing/2014/main" id="{64EAFBFB-4296-4607-B2FF-F28D53238B0F}"/>
              </a:ext>
            </a:extLst>
          </p:cNvPr>
          <p:cNvSpPr>
            <a:spLocks noGrp="1"/>
          </p:cNvSpPr>
          <p:nvPr>
            <p:ph idx="1"/>
          </p:nvPr>
        </p:nvSpPr>
        <p:spPr/>
        <p:txBody>
          <a:bodyPr>
            <a:normAutofit/>
          </a:bodyPr>
          <a:lstStyle/>
          <a:p>
            <a:r>
              <a:rPr lang="en-IE" b="1" dirty="0">
                <a:cs typeface="Times New Roman" panose="02020603050405020304" pitchFamily="18" charset="0"/>
              </a:rPr>
              <a:t>Article 7.6 -</a:t>
            </a:r>
            <a:r>
              <a:rPr lang="en-IE" dirty="0">
                <a:cs typeface="Times New Roman" panose="02020603050405020304" pitchFamily="18" charset="0"/>
              </a:rPr>
              <a:t>The outgoing Executive Committee shall conduct the Annual General Meeting.</a:t>
            </a:r>
          </a:p>
          <a:p>
            <a:r>
              <a:rPr lang="en-IE" b="1" dirty="0">
                <a:cs typeface="Times New Roman" panose="02020603050405020304" pitchFamily="18" charset="0"/>
              </a:rPr>
              <a:t>Article 7.7 - </a:t>
            </a:r>
            <a:r>
              <a:rPr lang="en-IE" dirty="0">
                <a:cs typeface="Times New Roman" panose="02020603050405020304" pitchFamily="18" charset="0"/>
              </a:rPr>
              <a:t>The Executive Committee shall hold office until the conclusion of the following Annual General Meeting.</a:t>
            </a:r>
          </a:p>
          <a:p>
            <a:r>
              <a:rPr lang="en-IE" b="1" dirty="0">
                <a:cs typeface="Times New Roman" panose="02020603050405020304" pitchFamily="18" charset="0"/>
              </a:rPr>
              <a:t>Article 8.12 - </a:t>
            </a:r>
            <a:r>
              <a:rPr lang="en-IE" dirty="0">
                <a:cs typeface="Times New Roman" panose="02020603050405020304" pitchFamily="18" charset="0"/>
              </a:rPr>
              <a:t>The Chairperson, and failing him the Vice-Chairperson, shall preside as Chairperson at every General Meeting of the Club.</a:t>
            </a:r>
          </a:p>
        </p:txBody>
      </p:sp>
    </p:spTree>
    <p:extLst>
      <p:ext uri="{BB962C8B-B14F-4D97-AF65-F5344CB8AC3E}">
        <p14:creationId xmlns:p14="http://schemas.microsoft.com/office/powerpoint/2010/main" val="222840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Keeping the AGM on track</a:t>
            </a:r>
          </a:p>
        </p:txBody>
      </p:sp>
      <p:sp>
        <p:nvSpPr>
          <p:cNvPr id="8" name="Content Placeholder 7">
            <a:extLst>
              <a:ext uri="{FF2B5EF4-FFF2-40B4-BE49-F238E27FC236}">
                <a16:creationId xmlns:a16="http://schemas.microsoft.com/office/drawing/2014/main" id="{64EAFBFB-4296-4607-B2FF-F28D53238B0F}"/>
              </a:ext>
            </a:extLst>
          </p:cNvPr>
          <p:cNvSpPr>
            <a:spLocks noGrp="1"/>
          </p:cNvSpPr>
          <p:nvPr>
            <p:ph idx="1"/>
          </p:nvPr>
        </p:nvSpPr>
        <p:spPr/>
        <p:txBody>
          <a:bodyPr>
            <a:normAutofit/>
          </a:bodyPr>
          <a:lstStyle/>
          <a:p>
            <a:r>
              <a:rPr lang="en-IE" b="1" dirty="0">
                <a:cs typeface="Times New Roman" panose="02020603050405020304" pitchFamily="18" charset="0"/>
              </a:rPr>
              <a:t>Article 8.13 - </a:t>
            </a:r>
            <a:r>
              <a:rPr lang="en-IE" dirty="0">
                <a:cs typeface="Times New Roman" panose="02020603050405020304" pitchFamily="18" charset="0"/>
              </a:rPr>
              <a:t>If there is no such Chairperson, or if at any meeting he is not present within thirty minutes after the time appointed for the holding of the meeting, the members then present shall choose someone of their number who is a member of the Executive Committee to be Chairperson of the meeting, and if there shall be no Member of the Executive Committee present, then the members shall elect any one of their number to be Chairperson of the Meeting</a:t>
            </a:r>
          </a:p>
        </p:txBody>
      </p:sp>
    </p:spTree>
    <p:extLst>
      <p:ext uri="{BB962C8B-B14F-4D97-AF65-F5344CB8AC3E}">
        <p14:creationId xmlns:p14="http://schemas.microsoft.com/office/powerpoint/2010/main" val="51209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AGM Agenda – Article 8.4</a:t>
            </a:r>
          </a:p>
        </p:txBody>
      </p:sp>
      <p:sp>
        <p:nvSpPr>
          <p:cNvPr id="7" name="Content Placeholder 6">
            <a:extLst>
              <a:ext uri="{FF2B5EF4-FFF2-40B4-BE49-F238E27FC236}">
                <a16:creationId xmlns:a16="http://schemas.microsoft.com/office/drawing/2014/main" id="{77F280C1-F1B5-429E-A6DC-04C5487E79CA}"/>
              </a:ext>
            </a:extLst>
          </p:cNvPr>
          <p:cNvSpPr>
            <a:spLocks noGrp="1"/>
          </p:cNvSpPr>
          <p:nvPr>
            <p:ph idx="1"/>
          </p:nvPr>
        </p:nvSpPr>
        <p:spPr/>
        <p:txBody>
          <a:bodyPr>
            <a:normAutofit fontScale="92500" lnSpcReduction="20000"/>
          </a:bodyPr>
          <a:lstStyle/>
          <a:p>
            <a:pPr marL="514350" indent="-514350">
              <a:buAutoNum type="alphaLcParenBoth"/>
            </a:pPr>
            <a:r>
              <a:rPr lang="en-IE">
                <a:cs typeface="Times New Roman" panose="02020603050405020304" pitchFamily="18" charset="0"/>
              </a:rPr>
              <a:t>Adoption of Standing Orders</a:t>
            </a:r>
          </a:p>
          <a:p>
            <a:pPr marL="514350" indent="-514350">
              <a:buAutoNum type="alphaLcParenBoth"/>
            </a:pPr>
            <a:r>
              <a:rPr lang="en-IE">
                <a:cs typeface="Times New Roman" panose="02020603050405020304" pitchFamily="18" charset="0"/>
              </a:rPr>
              <a:t>Minutes of previous Annual General Meeting</a:t>
            </a:r>
          </a:p>
          <a:p>
            <a:pPr marL="514350" indent="-514350">
              <a:buAutoNum type="alphaLcParenBoth"/>
            </a:pPr>
            <a:r>
              <a:rPr lang="en-IE">
                <a:cs typeface="Times New Roman" panose="02020603050405020304" pitchFamily="18" charset="0"/>
              </a:rPr>
              <a:t>Consideration of the Annual Report submitted by the Secretary</a:t>
            </a:r>
          </a:p>
          <a:p>
            <a:pPr marL="514350" indent="-514350">
              <a:buAutoNum type="alphaLcParenBoth"/>
            </a:pPr>
            <a:r>
              <a:rPr lang="en-IE">
                <a:cs typeface="Times New Roman" panose="02020603050405020304" pitchFamily="18" charset="0"/>
              </a:rPr>
              <a:t>Consideration of the Financial Statements including the Report of the Accountant(s) or Auditor(s)</a:t>
            </a:r>
          </a:p>
          <a:p>
            <a:pPr marL="514350" indent="-514350">
              <a:buAutoNum type="alphaLcParenBoth"/>
            </a:pPr>
            <a:r>
              <a:rPr lang="en-IE">
                <a:cs typeface="Times New Roman" panose="02020603050405020304" pitchFamily="18" charset="0"/>
              </a:rPr>
              <a:t>The Chairperson’s Address</a:t>
            </a:r>
          </a:p>
          <a:p>
            <a:pPr marL="514350" indent="-514350">
              <a:buAutoNum type="alphaLcParenBoth"/>
            </a:pPr>
            <a:r>
              <a:rPr lang="en-IE">
                <a:cs typeface="Times New Roman" panose="02020603050405020304" pitchFamily="18" charset="0"/>
              </a:rPr>
              <a:t>Election of Officers and Members of the Executive Committee</a:t>
            </a:r>
          </a:p>
          <a:p>
            <a:pPr marL="514350" indent="-514350">
              <a:buAutoNum type="alphaLcParenBoth"/>
            </a:pPr>
            <a:r>
              <a:rPr lang="en-IE">
                <a:cs typeface="Times New Roman" panose="02020603050405020304" pitchFamily="18" charset="0"/>
              </a:rPr>
              <a:t>Notices of Motion</a:t>
            </a:r>
          </a:p>
          <a:p>
            <a:pPr marL="514350" indent="-514350">
              <a:buAutoNum type="alphaLcParenBoth"/>
            </a:pPr>
            <a:r>
              <a:rPr lang="en-IE">
                <a:cs typeface="Times New Roman" panose="02020603050405020304" pitchFamily="18" charset="0"/>
              </a:rPr>
              <a:t>Other Business</a:t>
            </a:r>
          </a:p>
        </p:txBody>
      </p:sp>
      <p:sp>
        <p:nvSpPr>
          <p:cNvPr id="3" name="Rectangle: Folded Corner 2">
            <a:extLst>
              <a:ext uri="{FF2B5EF4-FFF2-40B4-BE49-F238E27FC236}">
                <a16:creationId xmlns:a16="http://schemas.microsoft.com/office/drawing/2014/main" id="{91CD15DD-3032-4856-B231-6AD80B9FF617}"/>
              </a:ext>
            </a:extLst>
          </p:cNvPr>
          <p:cNvSpPr/>
          <p:nvPr/>
        </p:nvSpPr>
        <p:spPr>
          <a:xfrm>
            <a:off x="5029200" y="4869712"/>
            <a:ext cx="3965944" cy="1881962"/>
          </a:xfrm>
          <a:prstGeom prst="foldedCorner">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tx1"/>
                </a:solidFill>
              </a:rPr>
              <a:t>"Other Business” does not include the appointment of Managers/Coaches/Selectors of teams which is the business of the Executive Committee of the Club.</a:t>
            </a:r>
            <a:endParaRPr lang="en-GB" sz="2000" b="1" dirty="0">
              <a:solidFill>
                <a:schemeClr val="tx1"/>
              </a:solidFill>
            </a:endParaRPr>
          </a:p>
        </p:txBody>
      </p:sp>
    </p:spTree>
    <p:extLst>
      <p:ext uri="{BB962C8B-B14F-4D97-AF65-F5344CB8AC3E}">
        <p14:creationId xmlns:p14="http://schemas.microsoft.com/office/powerpoint/2010/main" val="191556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E22-FFC1-4866-9DD0-747D722AD816}"/>
              </a:ext>
            </a:extLst>
          </p:cNvPr>
          <p:cNvSpPr>
            <a:spLocks noGrp="1"/>
          </p:cNvSpPr>
          <p:nvPr>
            <p:ph type="title"/>
          </p:nvPr>
        </p:nvSpPr>
        <p:spPr/>
        <p:txBody>
          <a:bodyPr/>
          <a:lstStyle/>
          <a:p>
            <a:r>
              <a:rPr lang="en-GB" dirty="0"/>
              <a:t>Juvenile AGMs</a:t>
            </a:r>
          </a:p>
        </p:txBody>
      </p:sp>
      <p:sp>
        <p:nvSpPr>
          <p:cNvPr id="3" name="Content Placeholder 2">
            <a:extLst>
              <a:ext uri="{FF2B5EF4-FFF2-40B4-BE49-F238E27FC236}">
                <a16:creationId xmlns:a16="http://schemas.microsoft.com/office/drawing/2014/main" id="{A60E4420-A4F3-4D11-BF96-483AEB26AC85}"/>
              </a:ext>
            </a:extLst>
          </p:cNvPr>
          <p:cNvSpPr>
            <a:spLocks noGrp="1"/>
          </p:cNvSpPr>
          <p:nvPr>
            <p:ph sz="half" idx="1"/>
          </p:nvPr>
        </p:nvSpPr>
        <p:spPr/>
        <p:txBody>
          <a:bodyPr>
            <a:normAutofit fontScale="85000" lnSpcReduction="10000"/>
          </a:bodyPr>
          <a:lstStyle/>
          <a:p>
            <a:r>
              <a:rPr lang="en-GB" dirty="0"/>
              <a:t>The Club Executive is the controlling body of the Club and is the only Committee that has a remit to hold a Club AGM.</a:t>
            </a:r>
          </a:p>
          <a:p>
            <a:r>
              <a:rPr lang="en-IE" dirty="0"/>
              <a:t>The juvenile games provided by the Club may, at the discretion of the Club Executive, be managed by a sub-committee of the main Club Executive, providing this sub-committee conforms to the rules governing sub-committees.</a:t>
            </a:r>
          </a:p>
        </p:txBody>
      </p:sp>
      <p:sp>
        <p:nvSpPr>
          <p:cNvPr id="4" name="Content Placeholder 3">
            <a:extLst>
              <a:ext uri="{FF2B5EF4-FFF2-40B4-BE49-F238E27FC236}">
                <a16:creationId xmlns:a16="http://schemas.microsoft.com/office/drawing/2014/main" id="{6A82BFD6-C7BB-46CB-90DD-09CC1A2E6829}"/>
              </a:ext>
            </a:extLst>
          </p:cNvPr>
          <p:cNvSpPr>
            <a:spLocks noGrp="1"/>
          </p:cNvSpPr>
          <p:nvPr>
            <p:ph sz="half" idx="2"/>
          </p:nvPr>
        </p:nvSpPr>
        <p:spPr/>
        <p:txBody>
          <a:bodyPr>
            <a:normAutofit fontScale="85000" lnSpcReduction="10000"/>
          </a:bodyPr>
          <a:lstStyle/>
          <a:p>
            <a:r>
              <a:rPr lang="en-IE" dirty="0"/>
              <a:t>Duties of the sub-committee are defined by the Executive</a:t>
            </a:r>
          </a:p>
          <a:p>
            <a:r>
              <a:rPr lang="en-IE" dirty="0"/>
              <a:t>Control of expenditure is retained by the Executive</a:t>
            </a:r>
          </a:p>
          <a:p>
            <a:r>
              <a:rPr lang="en-IE" dirty="0"/>
              <a:t>The Chair of the sub-committee is appointed by the Club Executive and the Club Chair, Vice-Chair and Secretary are all ex-officio members of the sub-committee.</a:t>
            </a:r>
          </a:p>
        </p:txBody>
      </p:sp>
    </p:spTree>
    <p:extLst>
      <p:ext uri="{BB962C8B-B14F-4D97-AF65-F5344CB8AC3E}">
        <p14:creationId xmlns:p14="http://schemas.microsoft.com/office/powerpoint/2010/main" val="305198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3FCC-3B57-4DB3-9F6A-B600DC776DA4}"/>
              </a:ext>
            </a:extLst>
          </p:cNvPr>
          <p:cNvSpPr>
            <a:spLocks noGrp="1"/>
          </p:cNvSpPr>
          <p:nvPr>
            <p:ph type="title"/>
          </p:nvPr>
        </p:nvSpPr>
        <p:spPr/>
        <p:txBody>
          <a:bodyPr/>
          <a:lstStyle/>
          <a:p>
            <a:r>
              <a:rPr lang="en-GB" dirty="0"/>
              <a:t>Things to Consider</a:t>
            </a:r>
          </a:p>
        </p:txBody>
      </p:sp>
      <p:sp>
        <p:nvSpPr>
          <p:cNvPr id="3" name="Content Placeholder 2">
            <a:extLst>
              <a:ext uri="{FF2B5EF4-FFF2-40B4-BE49-F238E27FC236}">
                <a16:creationId xmlns:a16="http://schemas.microsoft.com/office/drawing/2014/main" id="{D01AE001-78AB-4333-A027-3CA18A43F23D}"/>
              </a:ext>
            </a:extLst>
          </p:cNvPr>
          <p:cNvSpPr>
            <a:spLocks noGrp="1"/>
          </p:cNvSpPr>
          <p:nvPr>
            <p:ph idx="1"/>
          </p:nvPr>
        </p:nvSpPr>
        <p:spPr/>
        <p:txBody>
          <a:bodyPr/>
          <a:lstStyle/>
          <a:p>
            <a:r>
              <a:rPr lang="en-IE" b="1" dirty="0"/>
              <a:t>Rule 3.5 - </a:t>
            </a:r>
            <a:r>
              <a:rPr lang="en-IE" dirty="0"/>
              <a:t>Adoption of Club Constitution</a:t>
            </a:r>
          </a:p>
          <a:p>
            <a:r>
              <a:rPr lang="en-IE" b="1" dirty="0"/>
              <a:t>Rule 5.3 (D) - </a:t>
            </a:r>
            <a:r>
              <a:rPr lang="en-IE" dirty="0"/>
              <a:t>Indemnification of Trustees of Club Property</a:t>
            </a:r>
          </a:p>
          <a:p>
            <a:r>
              <a:rPr lang="en-IE" b="1" dirty="0"/>
              <a:t>Article 6.1 - </a:t>
            </a:r>
            <a:r>
              <a:rPr lang="en-IE" dirty="0"/>
              <a:t>Ratification of Club Subscription for 2023</a:t>
            </a:r>
            <a:endParaRPr lang="en-GB" dirty="0"/>
          </a:p>
        </p:txBody>
      </p:sp>
    </p:spTree>
    <p:extLst>
      <p:ext uri="{BB962C8B-B14F-4D97-AF65-F5344CB8AC3E}">
        <p14:creationId xmlns:p14="http://schemas.microsoft.com/office/powerpoint/2010/main" val="381618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Areas We Will Cover</a:t>
            </a:r>
          </a:p>
        </p:txBody>
      </p:sp>
      <p:graphicFrame>
        <p:nvGraphicFramePr>
          <p:cNvPr id="5" name="Content Placeholder 4">
            <a:extLst>
              <a:ext uri="{FF2B5EF4-FFF2-40B4-BE49-F238E27FC236}">
                <a16:creationId xmlns:a16="http://schemas.microsoft.com/office/drawing/2014/main" id="{04AD2595-BFAD-41F8-9F38-EBEF0BA97D55}"/>
              </a:ext>
            </a:extLst>
          </p:cNvPr>
          <p:cNvGraphicFramePr>
            <a:graphicFrameLocks noGrp="1"/>
          </p:cNvGraphicFramePr>
          <p:nvPr>
            <p:ph idx="1"/>
            <p:extLst>
              <p:ext uri="{D42A27DB-BD31-4B8C-83A1-F6EECF244321}">
                <p14:modId xmlns:p14="http://schemas.microsoft.com/office/powerpoint/2010/main" val="411426997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653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Folded Corner 6">
            <a:extLst>
              <a:ext uri="{FF2B5EF4-FFF2-40B4-BE49-F238E27FC236}">
                <a16:creationId xmlns:a16="http://schemas.microsoft.com/office/drawing/2014/main" id="{EF441A9A-41A6-4D87-95D4-02AC88CA7F24}"/>
              </a:ext>
            </a:extLst>
          </p:cNvPr>
          <p:cNvSpPr/>
          <p:nvPr/>
        </p:nvSpPr>
        <p:spPr>
          <a:xfrm>
            <a:off x="0" y="0"/>
            <a:ext cx="9142425" cy="6857998"/>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1" name="Title 10">
            <a:extLst>
              <a:ext uri="{FF2B5EF4-FFF2-40B4-BE49-F238E27FC236}">
                <a16:creationId xmlns:a16="http://schemas.microsoft.com/office/drawing/2014/main" id="{65FB453B-B2E0-44A5-BFF8-59C0A18BB7F8}"/>
              </a:ext>
            </a:extLst>
          </p:cNvPr>
          <p:cNvSpPr>
            <a:spLocks noGrp="1"/>
          </p:cNvSpPr>
          <p:nvPr>
            <p:ph type="title"/>
          </p:nvPr>
        </p:nvSpPr>
        <p:spPr/>
        <p:txBody>
          <a:bodyPr/>
          <a:lstStyle/>
          <a:p>
            <a:pPr algn="ctr"/>
            <a:r>
              <a:rPr lang="en-GB" b="1" dirty="0"/>
              <a:t>Post AGM Checklist</a:t>
            </a:r>
          </a:p>
        </p:txBody>
      </p:sp>
      <p:sp>
        <p:nvSpPr>
          <p:cNvPr id="12" name="Content Placeholder 11">
            <a:extLst>
              <a:ext uri="{FF2B5EF4-FFF2-40B4-BE49-F238E27FC236}">
                <a16:creationId xmlns:a16="http://schemas.microsoft.com/office/drawing/2014/main" id="{138C1F06-3A6B-451E-9848-8C912C210EF7}"/>
              </a:ext>
            </a:extLst>
          </p:cNvPr>
          <p:cNvSpPr>
            <a:spLocks noGrp="1"/>
          </p:cNvSpPr>
          <p:nvPr>
            <p:ph idx="1"/>
          </p:nvPr>
        </p:nvSpPr>
        <p:spPr>
          <a:xfrm>
            <a:off x="628650" y="1491916"/>
            <a:ext cx="7886700" cy="5133473"/>
          </a:xfrm>
        </p:spPr>
        <p:txBody>
          <a:bodyPr>
            <a:normAutofit lnSpcReduction="10000"/>
          </a:bodyPr>
          <a:lstStyle/>
          <a:p>
            <a:pPr>
              <a:buBlip>
                <a:blip r:embed="rId3"/>
              </a:buBlip>
            </a:pPr>
            <a:r>
              <a:rPr lang="en-IE" dirty="0">
                <a:latin typeface="+mj-lt"/>
                <a:cs typeface="Times New Roman" panose="02020603050405020304" pitchFamily="18" charset="0"/>
              </a:rPr>
              <a:t> Convene the first Club Executive meeting</a:t>
            </a:r>
          </a:p>
          <a:p>
            <a:pPr>
              <a:buBlip>
                <a:blip r:embed="rId3"/>
              </a:buBlip>
            </a:pPr>
            <a:r>
              <a:rPr lang="en-IE" dirty="0">
                <a:latin typeface="+mj-lt"/>
                <a:cs typeface="Times New Roman" panose="02020603050405020304" pitchFamily="18" charset="0"/>
              </a:rPr>
              <a:t> Fill any unfilled positions</a:t>
            </a:r>
          </a:p>
          <a:p>
            <a:pPr>
              <a:buBlip>
                <a:blip r:embed="rId3"/>
              </a:buBlip>
            </a:pPr>
            <a:r>
              <a:rPr lang="en-IE" dirty="0">
                <a:latin typeface="+mj-lt"/>
                <a:cs typeface="Times New Roman" panose="02020603050405020304" pitchFamily="18" charset="0"/>
              </a:rPr>
              <a:t> Create the necessary Sub-Committees</a:t>
            </a:r>
          </a:p>
          <a:p>
            <a:pPr>
              <a:buBlip>
                <a:blip r:embed="rId3"/>
              </a:buBlip>
            </a:pPr>
            <a:r>
              <a:rPr lang="en-IE" dirty="0">
                <a:latin typeface="+mj-lt"/>
                <a:cs typeface="Times New Roman" panose="02020603050405020304" pitchFamily="18" charset="0"/>
              </a:rPr>
              <a:t> Write up the AGM minutes</a:t>
            </a:r>
          </a:p>
          <a:p>
            <a:pPr>
              <a:buBlip>
                <a:blip r:embed="rId3"/>
              </a:buBlip>
            </a:pPr>
            <a:r>
              <a:rPr lang="en-IE" dirty="0">
                <a:latin typeface="+mj-lt"/>
                <a:cs typeface="Times New Roman" panose="02020603050405020304" pitchFamily="18" charset="0"/>
              </a:rPr>
              <a:t> Submit the AGM Report to the County Secretary</a:t>
            </a:r>
          </a:p>
          <a:p>
            <a:pPr>
              <a:buBlip>
                <a:blip r:embed="rId3"/>
              </a:buBlip>
            </a:pPr>
            <a:r>
              <a:rPr lang="en-IE" dirty="0">
                <a:latin typeface="+mj-lt"/>
                <a:cs typeface="Times New Roman" panose="02020603050405020304" pitchFamily="18" charset="0"/>
              </a:rPr>
              <a:t> Comply with all aspects of Rule 3.2, e.g. Club affiliations and fees</a:t>
            </a:r>
          </a:p>
          <a:p>
            <a:pPr>
              <a:buBlip>
                <a:blip r:embed="rId3"/>
              </a:buBlip>
            </a:pPr>
            <a:r>
              <a:rPr lang="en-IE" dirty="0">
                <a:latin typeface="+mj-lt"/>
                <a:cs typeface="Times New Roman" panose="02020603050405020304" pitchFamily="18" charset="0"/>
              </a:rPr>
              <a:t> Complete handover process for new Officers</a:t>
            </a:r>
          </a:p>
          <a:p>
            <a:pPr>
              <a:buBlip>
                <a:blip r:embed="rId3"/>
              </a:buBlip>
            </a:pPr>
            <a:r>
              <a:rPr lang="en-IE" dirty="0">
                <a:latin typeface="+mj-lt"/>
                <a:cs typeface="Times New Roman" panose="02020603050405020304" pitchFamily="18" charset="0"/>
              </a:rPr>
              <a:t> Identify training opportunities of new Officers</a:t>
            </a:r>
          </a:p>
          <a:p>
            <a:pPr>
              <a:buBlip>
                <a:blip r:embed="rId3"/>
              </a:buBlip>
            </a:pPr>
            <a:r>
              <a:rPr lang="en-IE" dirty="0">
                <a:latin typeface="+mj-lt"/>
                <a:cs typeface="Times New Roman" panose="02020603050405020304" pitchFamily="18" charset="0"/>
              </a:rPr>
              <a:t> Hold a Club Executive ‘planning meeting’ to discuss the year ahead</a:t>
            </a:r>
          </a:p>
        </p:txBody>
      </p:sp>
    </p:spTree>
    <p:extLst>
      <p:ext uri="{BB962C8B-B14F-4D97-AF65-F5344CB8AC3E}">
        <p14:creationId xmlns:p14="http://schemas.microsoft.com/office/powerpoint/2010/main" val="192631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00B0F0"/>
                </a:solidFill>
              </a:rPr>
              <a:t>4. Accessing Additional Support</a:t>
            </a:r>
          </a:p>
        </p:txBody>
      </p:sp>
    </p:spTree>
    <p:extLst>
      <p:ext uri="{BB962C8B-B14F-4D97-AF65-F5344CB8AC3E}">
        <p14:creationId xmlns:p14="http://schemas.microsoft.com/office/powerpoint/2010/main" val="119883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B342-3692-452A-8190-5E522BC1910D}"/>
              </a:ext>
            </a:extLst>
          </p:cNvPr>
          <p:cNvSpPr>
            <a:spLocks noGrp="1"/>
          </p:cNvSpPr>
          <p:nvPr>
            <p:ph type="title"/>
          </p:nvPr>
        </p:nvSpPr>
        <p:spPr/>
        <p:txBody>
          <a:bodyPr/>
          <a:lstStyle/>
          <a:p>
            <a:r>
              <a:rPr lang="en-GB"/>
              <a:t>Additional Supports</a:t>
            </a:r>
          </a:p>
        </p:txBody>
      </p:sp>
      <p:graphicFrame>
        <p:nvGraphicFramePr>
          <p:cNvPr id="4" name="Content Placeholder 3">
            <a:extLst>
              <a:ext uri="{FF2B5EF4-FFF2-40B4-BE49-F238E27FC236}">
                <a16:creationId xmlns:a16="http://schemas.microsoft.com/office/drawing/2014/main" id="{F6BDA5B6-0D31-4462-BCF0-D70D233E3209}"/>
              </a:ext>
            </a:extLst>
          </p:cNvPr>
          <p:cNvGraphicFramePr>
            <a:graphicFrameLocks noGrp="1"/>
          </p:cNvGraphicFramePr>
          <p:nvPr>
            <p:ph idx="1"/>
            <p:extLst>
              <p:ext uri="{D42A27DB-BD31-4B8C-83A1-F6EECF244321}">
                <p14:modId xmlns:p14="http://schemas.microsoft.com/office/powerpoint/2010/main" val="33967025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949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E6DB-BA87-4392-9B10-C5FE83EB2167}"/>
              </a:ext>
            </a:extLst>
          </p:cNvPr>
          <p:cNvSpPr>
            <a:spLocks noGrp="1"/>
          </p:cNvSpPr>
          <p:nvPr>
            <p:ph type="title"/>
          </p:nvPr>
        </p:nvSpPr>
        <p:spPr/>
        <p:txBody>
          <a:bodyPr/>
          <a:lstStyle/>
          <a:p>
            <a:r>
              <a:rPr lang="en-GB" dirty="0"/>
              <a:t>Club AGM Templates</a:t>
            </a:r>
          </a:p>
        </p:txBody>
      </p:sp>
      <p:sp>
        <p:nvSpPr>
          <p:cNvPr id="3" name="Content Placeholder 2">
            <a:extLst>
              <a:ext uri="{FF2B5EF4-FFF2-40B4-BE49-F238E27FC236}">
                <a16:creationId xmlns:a16="http://schemas.microsoft.com/office/drawing/2014/main" id="{424A46E5-53AF-44BD-8450-55338ABCC355}"/>
              </a:ext>
            </a:extLst>
          </p:cNvPr>
          <p:cNvSpPr>
            <a:spLocks noGrp="1"/>
          </p:cNvSpPr>
          <p:nvPr>
            <p:ph sz="half" idx="1"/>
          </p:nvPr>
        </p:nvSpPr>
        <p:spPr>
          <a:xfrm>
            <a:off x="1724025" y="1844675"/>
            <a:ext cx="3886200" cy="4351338"/>
          </a:xfrm>
        </p:spPr>
        <p:txBody>
          <a:bodyPr/>
          <a:lstStyle/>
          <a:p>
            <a:r>
              <a:rPr lang="en-GB" dirty="0"/>
              <a:t>Motion Form</a:t>
            </a:r>
          </a:p>
          <a:p>
            <a:r>
              <a:rPr lang="en-GB" dirty="0"/>
              <a:t>Nomination Form</a:t>
            </a:r>
          </a:p>
          <a:p>
            <a:r>
              <a:rPr lang="en-GB" dirty="0"/>
              <a:t>AGM Minutes</a:t>
            </a:r>
          </a:p>
          <a:p>
            <a:r>
              <a:rPr lang="en-GB"/>
              <a:t>Meeting </a:t>
            </a:r>
            <a:r>
              <a:rPr lang="en-GB" dirty="0"/>
              <a:t>sign-in sheet</a:t>
            </a:r>
          </a:p>
          <a:p>
            <a:r>
              <a:rPr lang="en-GB" dirty="0"/>
              <a:t>Standing Orders</a:t>
            </a:r>
          </a:p>
        </p:txBody>
      </p:sp>
    </p:spTree>
    <p:extLst>
      <p:ext uri="{BB962C8B-B14F-4D97-AF65-F5344CB8AC3E}">
        <p14:creationId xmlns:p14="http://schemas.microsoft.com/office/powerpoint/2010/main" val="354917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3993-F027-4947-871D-16AECEAF7D4E}"/>
              </a:ext>
            </a:extLst>
          </p:cNvPr>
          <p:cNvSpPr>
            <a:spLocks noGrp="1"/>
          </p:cNvSpPr>
          <p:nvPr>
            <p:ph type="title"/>
          </p:nvPr>
        </p:nvSpPr>
        <p:spPr/>
        <p:txBody>
          <a:bodyPr/>
          <a:lstStyle/>
          <a:p>
            <a:r>
              <a:rPr lang="en-GB" dirty="0"/>
              <a:t>Resources for Virtual AGMs</a:t>
            </a:r>
          </a:p>
        </p:txBody>
      </p:sp>
      <p:graphicFrame>
        <p:nvGraphicFramePr>
          <p:cNvPr id="5" name="Content Placeholder 4">
            <a:extLst>
              <a:ext uri="{FF2B5EF4-FFF2-40B4-BE49-F238E27FC236}">
                <a16:creationId xmlns:a16="http://schemas.microsoft.com/office/drawing/2014/main" id="{0EB25D7A-0D27-4D02-87D7-F4ED66AA0B76}"/>
              </a:ext>
            </a:extLst>
          </p:cNvPr>
          <p:cNvGraphicFramePr>
            <a:graphicFrameLocks noGrp="1"/>
          </p:cNvGraphicFramePr>
          <p:nvPr>
            <p:ph sz="half" idx="1"/>
            <p:extLst>
              <p:ext uri="{D42A27DB-BD31-4B8C-83A1-F6EECF244321}">
                <p14:modId xmlns:p14="http://schemas.microsoft.com/office/powerpoint/2010/main" val="1444984604"/>
              </p:ext>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692A0E01-1B3C-4BF2-928F-2A780D6EA68B}"/>
              </a:ext>
            </a:extLst>
          </p:cNvPr>
          <p:cNvSpPr>
            <a:spLocks noGrp="1"/>
          </p:cNvSpPr>
          <p:nvPr>
            <p:ph sz="half" idx="2"/>
          </p:nvPr>
        </p:nvSpPr>
        <p:spPr>
          <a:xfrm>
            <a:off x="4850296" y="1825625"/>
            <a:ext cx="3665054" cy="4351338"/>
          </a:xfrm>
        </p:spPr>
        <p:txBody>
          <a:bodyPr anchor="ctr"/>
          <a:lstStyle/>
          <a:p>
            <a:pPr marL="0" indent="0" algn="ctr">
              <a:buNone/>
            </a:pPr>
            <a:r>
              <a:rPr lang="en-GB" dirty="0"/>
              <a:t>For more information, visit: </a:t>
            </a:r>
            <a:r>
              <a:rPr lang="en-GB" dirty="0">
                <a:hlinkClick r:id="rId7"/>
              </a:rPr>
              <a:t>https://learning.gaa.ie/clubagm</a:t>
            </a:r>
            <a:r>
              <a:rPr lang="en-GB" dirty="0"/>
              <a:t> </a:t>
            </a:r>
          </a:p>
        </p:txBody>
      </p:sp>
    </p:spTree>
    <p:extLst>
      <p:ext uri="{BB962C8B-B14F-4D97-AF65-F5344CB8AC3E}">
        <p14:creationId xmlns:p14="http://schemas.microsoft.com/office/powerpoint/2010/main" val="1851040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AF000E3-F0DF-4C90-80B7-E52E225917EC}"/>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Q&amp;A</a:t>
            </a:r>
          </a:p>
        </p:txBody>
      </p:sp>
      <p:pic>
        <p:nvPicPr>
          <p:cNvPr id="6" name="Content Placeholder 5" descr="Questions with solid fill">
            <a:extLst>
              <a:ext uri="{FF2B5EF4-FFF2-40B4-BE49-F238E27FC236}">
                <a16:creationId xmlns:a16="http://schemas.microsoft.com/office/drawing/2014/main" id="{443FC228-358C-4034-A21F-606E9694B3E6}"/>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2987" y="885073"/>
            <a:ext cx="5085525" cy="5085525"/>
          </a:xfrm>
          <a:prstGeom prst="rect">
            <a:avLst/>
          </a:prstGeom>
        </p:spPr>
      </p:pic>
    </p:spTree>
    <p:extLst>
      <p:ext uri="{BB962C8B-B14F-4D97-AF65-F5344CB8AC3E}">
        <p14:creationId xmlns:p14="http://schemas.microsoft.com/office/powerpoint/2010/main" val="276853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31E5-4AEA-41F7-AC97-AE5C42B47DC5}"/>
              </a:ext>
            </a:extLst>
          </p:cNvPr>
          <p:cNvSpPr>
            <a:spLocks noGrp="1"/>
          </p:cNvSpPr>
          <p:nvPr>
            <p:ph type="title"/>
          </p:nvPr>
        </p:nvSpPr>
        <p:spPr>
          <a:xfrm>
            <a:off x="720075" y="978102"/>
            <a:ext cx="7941325" cy="1062644"/>
          </a:xfrm>
        </p:spPr>
        <p:txBody>
          <a:bodyPr vert="horz" lIns="91440" tIns="45720" rIns="91440" bIns="45720" rtlCol="0" anchor="b">
            <a:normAutofit/>
          </a:bodyPr>
          <a:lstStyle/>
          <a:p>
            <a:r>
              <a:rPr lang="en-US" kern="1200">
                <a:solidFill>
                  <a:schemeClr val="tx1"/>
                </a:solidFill>
                <a:latin typeface="+mj-lt"/>
                <a:ea typeface="+mj-ea"/>
                <a:cs typeface="+mj-cs"/>
              </a:rPr>
              <a:t>Feedback</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Rating 3 Star outline">
            <a:extLst>
              <a:ext uri="{FF2B5EF4-FFF2-40B4-BE49-F238E27FC236}">
                <a16:creationId xmlns:a16="http://schemas.microsoft.com/office/drawing/2014/main" id="{8E6EB5C1-8020-4914-8224-530E96C0504A}"/>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3" name="Content Placeholder 2">
            <a:extLst>
              <a:ext uri="{FF2B5EF4-FFF2-40B4-BE49-F238E27FC236}">
                <a16:creationId xmlns:a16="http://schemas.microsoft.com/office/drawing/2014/main" id="{CB3E009D-DE48-4B4F-82B2-E404A70BB4C5}"/>
              </a:ext>
            </a:extLst>
          </p:cNvPr>
          <p:cNvSpPr>
            <a:spLocks noGrp="1"/>
          </p:cNvSpPr>
          <p:nvPr>
            <p:ph sz="half" idx="1"/>
          </p:nvPr>
        </p:nvSpPr>
        <p:spPr>
          <a:xfrm>
            <a:off x="3716515" y="2682433"/>
            <a:ext cx="4711627" cy="3215749"/>
          </a:xfrm>
        </p:spPr>
        <p:txBody>
          <a:bodyPr vert="horz" lIns="91440" tIns="45720" rIns="91440" bIns="45720" rtlCol="0" anchor="ctr">
            <a:normAutofit/>
          </a:bodyPr>
          <a:lstStyle/>
          <a:p>
            <a:pPr marL="0" indent="0">
              <a:buNone/>
            </a:pPr>
            <a:r>
              <a:rPr lang="en-US" dirty="0"/>
              <a:t>Please take 30 seconds to give your feedback to improve future webinars.  The feedback link is available in the Chat function.</a:t>
            </a:r>
          </a:p>
        </p:txBody>
      </p:sp>
    </p:spTree>
    <p:extLst>
      <p:ext uri="{BB962C8B-B14F-4D97-AF65-F5344CB8AC3E}">
        <p14:creationId xmlns:p14="http://schemas.microsoft.com/office/powerpoint/2010/main" val="161307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a:solidFill>
                  <a:srgbClr val="00B0F0"/>
                </a:solidFill>
              </a:rPr>
              <a:t>Go raibh maith agaibh</a:t>
            </a:r>
          </a:p>
        </p:txBody>
      </p:sp>
    </p:spTree>
    <p:extLst>
      <p:ext uri="{BB962C8B-B14F-4D97-AF65-F5344CB8AC3E}">
        <p14:creationId xmlns:p14="http://schemas.microsoft.com/office/powerpoint/2010/main" val="134031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The GAA Official Guide &amp; Club Constitution 2022</a:t>
            </a:r>
          </a:p>
        </p:txBody>
      </p:sp>
      <p:pic>
        <p:nvPicPr>
          <p:cNvPr id="4" name="Content Placeholder 3">
            <a:extLst>
              <a:ext uri="{FF2B5EF4-FFF2-40B4-BE49-F238E27FC236}">
                <a16:creationId xmlns:a16="http://schemas.microsoft.com/office/drawing/2014/main" id="{235A092A-25B5-40C3-8049-4DBDDBCE8A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5073091" y="1787101"/>
            <a:ext cx="2701166" cy="3710843"/>
          </a:xfrm>
          <a:ln>
            <a:solidFill>
              <a:schemeClr val="tx1"/>
            </a:solidFill>
          </a:ln>
        </p:spPr>
      </p:pic>
      <p:pic>
        <p:nvPicPr>
          <p:cNvPr id="8" name="Content Placeholder 4">
            <a:extLst>
              <a:ext uri="{FF2B5EF4-FFF2-40B4-BE49-F238E27FC236}">
                <a16:creationId xmlns:a16="http://schemas.microsoft.com/office/drawing/2014/main" id="{8BA59991-DC2F-454E-8D79-38721600D09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p:blipFill>
        <p:spPr>
          <a:xfrm>
            <a:off x="1523384" y="1794787"/>
            <a:ext cx="2633946" cy="3685342"/>
          </a:xfrm>
          <a:ln>
            <a:solidFill>
              <a:schemeClr val="tx1"/>
            </a:solidFill>
          </a:ln>
        </p:spPr>
      </p:pic>
      <p:sp>
        <p:nvSpPr>
          <p:cNvPr id="12" name="TextBox 11">
            <a:extLst>
              <a:ext uri="{FF2B5EF4-FFF2-40B4-BE49-F238E27FC236}">
                <a16:creationId xmlns:a16="http://schemas.microsoft.com/office/drawing/2014/main" id="{C9A1D1DC-7281-43C1-AF7D-9E2A101C7F3A}"/>
              </a:ext>
            </a:extLst>
          </p:cNvPr>
          <p:cNvSpPr txBox="1"/>
          <p:nvPr/>
        </p:nvSpPr>
        <p:spPr>
          <a:xfrm>
            <a:off x="11186" y="5604487"/>
            <a:ext cx="9144000" cy="523220"/>
          </a:xfrm>
          <a:prstGeom prst="rect">
            <a:avLst/>
          </a:prstGeom>
          <a:noFill/>
        </p:spPr>
        <p:txBody>
          <a:bodyPr wrap="square">
            <a:spAutoFit/>
          </a:bodyPr>
          <a:lstStyle/>
          <a:p>
            <a:pPr marL="0" indent="0" algn="ctr">
              <a:buNone/>
            </a:pPr>
            <a:r>
              <a:rPr lang="en-IE" sz="2800" dirty="0"/>
              <a:t>Available at: </a:t>
            </a:r>
            <a:r>
              <a:rPr lang="en-IE" sz="2800" dirty="0">
                <a:hlinkClick r:id="rId5"/>
              </a:rPr>
              <a:t>www.gaa.ie/the-gaa/rules-regulations</a:t>
            </a:r>
            <a:endParaRPr lang="en-IE" sz="2800" dirty="0"/>
          </a:p>
        </p:txBody>
      </p:sp>
    </p:spTree>
    <p:extLst>
      <p:ext uri="{BB962C8B-B14F-4D97-AF65-F5344CB8AC3E}">
        <p14:creationId xmlns:p14="http://schemas.microsoft.com/office/powerpoint/2010/main" val="179792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Club Constitution 2022</a:t>
            </a:r>
          </a:p>
        </p:txBody>
      </p:sp>
      <p:sp>
        <p:nvSpPr>
          <p:cNvPr id="5" name="Content Placeholder 4">
            <a:extLst>
              <a:ext uri="{FF2B5EF4-FFF2-40B4-BE49-F238E27FC236}">
                <a16:creationId xmlns:a16="http://schemas.microsoft.com/office/drawing/2014/main" id="{C435F4A0-4729-4BA2-BDE8-E03A6E31589D}"/>
              </a:ext>
            </a:extLst>
          </p:cNvPr>
          <p:cNvSpPr>
            <a:spLocks noGrp="1"/>
          </p:cNvSpPr>
          <p:nvPr>
            <p:ph idx="1"/>
          </p:nvPr>
        </p:nvSpPr>
        <p:spPr/>
        <p:txBody>
          <a:bodyPr>
            <a:normAutofit lnSpcReduction="10000"/>
          </a:bodyPr>
          <a:lstStyle/>
          <a:p>
            <a:r>
              <a:rPr lang="en-GB" dirty="0"/>
              <a:t>Each Club shall adopt the appropriate form of the Official Club Constitution at a General Meeting.</a:t>
            </a:r>
          </a:p>
          <a:p>
            <a:r>
              <a:rPr lang="en-IE" dirty="0"/>
              <a:t>Additions to and Amendments of this Constitution may be made at an Annual General Meeting or at a Special General Meeting called for that purpose, providing that the Resolution proposing same is carried by a vote of three-fifths of the members present, entitled to vote and voting, that same do not conflict with the Official Guide, and that approval is given by the County Management Committee for the change(s).</a:t>
            </a:r>
          </a:p>
        </p:txBody>
      </p:sp>
    </p:spTree>
    <p:extLst>
      <p:ext uri="{BB962C8B-B14F-4D97-AF65-F5344CB8AC3E}">
        <p14:creationId xmlns:p14="http://schemas.microsoft.com/office/powerpoint/2010/main" val="93458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Club Constitution 2022</a:t>
            </a:r>
          </a:p>
        </p:txBody>
      </p:sp>
      <p:sp>
        <p:nvSpPr>
          <p:cNvPr id="5" name="Content Placeholder 4">
            <a:extLst>
              <a:ext uri="{FF2B5EF4-FFF2-40B4-BE49-F238E27FC236}">
                <a16:creationId xmlns:a16="http://schemas.microsoft.com/office/drawing/2014/main" id="{C435F4A0-4729-4BA2-BDE8-E03A6E31589D}"/>
              </a:ext>
            </a:extLst>
          </p:cNvPr>
          <p:cNvSpPr>
            <a:spLocks noGrp="1"/>
          </p:cNvSpPr>
          <p:nvPr>
            <p:ph idx="1"/>
          </p:nvPr>
        </p:nvSpPr>
        <p:spPr/>
        <p:txBody>
          <a:bodyPr>
            <a:normAutofit fontScale="92500" lnSpcReduction="10000"/>
          </a:bodyPr>
          <a:lstStyle/>
          <a:p>
            <a:r>
              <a:rPr lang="en-IE" dirty="0"/>
              <a:t>Members wishing to propose Additions to or Amendments of this Constitution must send notice of the proposed Additions or Amendments in writing to the Secretary not later than fourteen days before the Annual General Meeting, or Special General Meeting as provided by Article 8.7 hereof.</a:t>
            </a:r>
          </a:p>
          <a:p>
            <a:endParaRPr lang="en-IE" dirty="0"/>
          </a:p>
          <a:p>
            <a:pPr marL="0" indent="0" algn="ctr">
              <a:buNone/>
            </a:pPr>
            <a:r>
              <a:rPr lang="en-IE" i="1" dirty="0"/>
              <a:t>Any amendment or article contained in a specific Club's own Constitution, which has been previously approved by the County Management Committee and does not conflict with the Rules of the Official Guide or Articles of the new Club Constitution shall remain in force. </a:t>
            </a:r>
          </a:p>
        </p:txBody>
      </p:sp>
    </p:spTree>
    <p:extLst>
      <p:ext uri="{BB962C8B-B14F-4D97-AF65-F5344CB8AC3E}">
        <p14:creationId xmlns:p14="http://schemas.microsoft.com/office/powerpoint/2010/main" val="187765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a:solidFill>
                  <a:srgbClr val="00B0F0"/>
                </a:solidFill>
              </a:rPr>
              <a:t>1. Preparing for the AGM</a:t>
            </a:r>
          </a:p>
        </p:txBody>
      </p:sp>
    </p:spTree>
    <p:extLst>
      <p:ext uri="{BB962C8B-B14F-4D97-AF65-F5344CB8AC3E}">
        <p14:creationId xmlns:p14="http://schemas.microsoft.com/office/powerpoint/2010/main" val="406395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2614-B9E0-4B80-B4FF-921DBBABBEB1}"/>
              </a:ext>
            </a:extLst>
          </p:cNvPr>
          <p:cNvSpPr>
            <a:spLocks noGrp="1"/>
          </p:cNvSpPr>
          <p:nvPr>
            <p:ph type="title"/>
          </p:nvPr>
        </p:nvSpPr>
        <p:spPr/>
        <p:txBody>
          <a:bodyPr/>
          <a:lstStyle/>
          <a:p>
            <a:r>
              <a:rPr lang="en-IE"/>
              <a:t>Timeline – Articles 8.5.2 &amp; 8.5.3</a:t>
            </a:r>
          </a:p>
        </p:txBody>
      </p:sp>
      <p:graphicFrame>
        <p:nvGraphicFramePr>
          <p:cNvPr id="5" name="Content Placeholder 4">
            <a:extLst>
              <a:ext uri="{FF2B5EF4-FFF2-40B4-BE49-F238E27FC236}">
                <a16:creationId xmlns:a16="http://schemas.microsoft.com/office/drawing/2014/main" id="{160C9CB4-264C-4826-B371-3A112ADE2F57}"/>
              </a:ext>
            </a:extLst>
          </p:cNvPr>
          <p:cNvGraphicFramePr>
            <a:graphicFrameLocks noGrp="1"/>
          </p:cNvGraphicFramePr>
          <p:nvPr>
            <p:ph idx="1"/>
            <p:extLst>
              <p:ext uri="{D42A27DB-BD31-4B8C-83A1-F6EECF244321}">
                <p14:modId xmlns:p14="http://schemas.microsoft.com/office/powerpoint/2010/main" val="23265188"/>
              </p:ext>
            </p:extLst>
          </p:nvPr>
        </p:nvGraphicFramePr>
        <p:xfrm>
          <a:off x="628650" y="1825625"/>
          <a:ext cx="7886700" cy="419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7" name="Rectangle 86">
            <a:extLst>
              <a:ext uri="{FF2B5EF4-FFF2-40B4-BE49-F238E27FC236}">
                <a16:creationId xmlns:a16="http://schemas.microsoft.com/office/drawing/2014/main" id="{FBE0984C-CEF9-47B0-ACFA-50817318F591}"/>
              </a:ext>
            </a:extLst>
          </p:cNvPr>
          <p:cNvSpPr/>
          <p:nvPr/>
        </p:nvSpPr>
        <p:spPr>
          <a:xfrm>
            <a:off x="4683884" y="5337959"/>
            <a:ext cx="1294584" cy="9483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46522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B7DA-9886-4252-86E8-5A8345EB4E34}"/>
              </a:ext>
            </a:extLst>
          </p:cNvPr>
          <p:cNvSpPr>
            <a:spLocks noGrp="1"/>
          </p:cNvSpPr>
          <p:nvPr>
            <p:ph type="title"/>
          </p:nvPr>
        </p:nvSpPr>
        <p:spPr/>
        <p:txBody>
          <a:bodyPr/>
          <a:lstStyle/>
          <a:p>
            <a:r>
              <a:rPr lang="en-GB"/>
              <a:t>The AGM Timeline - Article 8.3</a:t>
            </a:r>
          </a:p>
        </p:txBody>
      </p:sp>
      <p:sp>
        <p:nvSpPr>
          <p:cNvPr id="3" name="Content Placeholder 2">
            <a:extLst>
              <a:ext uri="{FF2B5EF4-FFF2-40B4-BE49-F238E27FC236}">
                <a16:creationId xmlns:a16="http://schemas.microsoft.com/office/drawing/2014/main" id="{BBDE7E5A-D9A9-4311-B417-26168FB01BEE}"/>
              </a:ext>
            </a:extLst>
          </p:cNvPr>
          <p:cNvSpPr>
            <a:spLocks noGrp="1"/>
          </p:cNvSpPr>
          <p:nvPr>
            <p:ph idx="1"/>
          </p:nvPr>
        </p:nvSpPr>
        <p:spPr>
          <a:xfrm>
            <a:off x="628650" y="1825625"/>
            <a:ext cx="7886700" cy="2698750"/>
          </a:xfrm>
        </p:spPr>
        <p:txBody>
          <a:bodyPr>
            <a:normAutofit fontScale="92500" lnSpcReduction="20000"/>
          </a:bodyPr>
          <a:lstStyle/>
          <a:p>
            <a:r>
              <a:rPr lang="en-IE" dirty="0"/>
              <a:t>An Annual General Meeting shall be held at such time as shall be decided upon by the Executive Committee.  </a:t>
            </a:r>
          </a:p>
          <a:p>
            <a:r>
              <a:rPr lang="en-IE" dirty="0"/>
              <a:t>The Annual General Meeting shall not be held later than 30th November without the prior approval of the County Committee.</a:t>
            </a:r>
          </a:p>
          <a:p>
            <a:r>
              <a:rPr lang="en-IE" dirty="0"/>
              <a:t>Note: Rule 3.2 (b) T.O. A club affiliation shall not be accepted unless a club has held an AGM within the preceding 48 weeks.</a:t>
            </a:r>
            <a:endParaRPr lang="en-GB" dirty="0"/>
          </a:p>
        </p:txBody>
      </p:sp>
      <p:graphicFrame>
        <p:nvGraphicFramePr>
          <p:cNvPr id="4" name="Diagram 3">
            <a:extLst>
              <a:ext uri="{FF2B5EF4-FFF2-40B4-BE49-F238E27FC236}">
                <a16:creationId xmlns:a16="http://schemas.microsoft.com/office/drawing/2014/main" id="{5344B74A-CAA1-45A0-946F-FF218FBC2EB8}"/>
              </a:ext>
            </a:extLst>
          </p:cNvPr>
          <p:cNvGraphicFramePr/>
          <p:nvPr>
            <p:extLst>
              <p:ext uri="{D42A27DB-BD31-4B8C-83A1-F6EECF244321}">
                <p14:modId xmlns:p14="http://schemas.microsoft.com/office/powerpoint/2010/main" val="3700185785"/>
              </p:ext>
            </p:extLst>
          </p:nvPr>
        </p:nvGraphicFramePr>
        <p:xfrm>
          <a:off x="196702" y="4443413"/>
          <a:ext cx="8750595" cy="173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016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2894</TotalTime>
  <Words>1853</Words>
  <Application>Microsoft Office PowerPoint</Application>
  <PresentationFormat>On-screen Show (4:3)</PresentationFormat>
  <Paragraphs>166</Paragraphs>
  <Slides>37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Symbol</vt:lpstr>
      <vt:lpstr>Office Theme</vt:lpstr>
      <vt:lpstr>1_Office Theme</vt:lpstr>
      <vt:lpstr>PowerPoint Presentation</vt:lpstr>
      <vt:lpstr>Housekeeping</vt:lpstr>
      <vt:lpstr>Areas We Will Cover</vt:lpstr>
      <vt:lpstr>The GAA Official Guide &amp; Club Constitution 2022</vt:lpstr>
      <vt:lpstr>The Club Constitution 2022</vt:lpstr>
      <vt:lpstr>The Club Constitution 2022</vt:lpstr>
      <vt:lpstr>1. Preparing for the AGM</vt:lpstr>
      <vt:lpstr>Timeline – Articles 8.5.2 &amp; 8.5.3</vt:lpstr>
      <vt:lpstr>The AGM Timeline - Article 8.3</vt:lpstr>
      <vt:lpstr>AGM Documents – Article 8.5.3</vt:lpstr>
      <vt:lpstr>Q&amp;A</vt:lpstr>
      <vt:lpstr>2. Articles covering the AGM</vt:lpstr>
      <vt:lpstr>Nominations – Article 7.2</vt:lpstr>
      <vt:lpstr>Nominations – Rule 4.1 T.O.</vt:lpstr>
      <vt:lpstr>Nominations – Article 7.3</vt:lpstr>
      <vt:lpstr>Nominations – Article 7.4</vt:lpstr>
      <vt:lpstr>Nominations – Article 7.4.1</vt:lpstr>
      <vt:lpstr>Nominations – Article 8.6</vt:lpstr>
      <vt:lpstr>Quorum – Article 8.10</vt:lpstr>
      <vt:lpstr>Quorum – Article 8.11</vt:lpstr>
      <vt:lpstr>Voting – Article 9.2</vt:lpstr>
      <vt:lpstr>Voting – Articles 9.1 – 9.6</vt:lpstr>
      <vt:lpstr>Q&amp;A</vt:lpstr>
      <vt:lpstr>3. Keeping the AGM on Track</vt:lpstr>
      <vt:lpstr>Keeping the AGM on track</vt:lpstr>
      <vt:lpstr>Keeping the AGM on track</vt:lpstr>
      <vt:lpstr>The AGM Agenda – Article 8.4</vt:lpstr>
      <vt:lpstr>Juvenile AGMs</vt:lpstr>
      <vt:lpstr>Things to Consider</vt:lpstr>
      <vt:lpstr>Post AGM Checklist</vt:lpstr>
      <vt:lpstr>4. Accessing Additional Support</vt:lpstr>
      <vt:lpstr>Additional Supports</vt:lpstr>
      <vt:lpstr>Club AGM Templates</vt:lpstr>
      <vt:lpstr>Resources for Virtual AGMs</vt:lpstr>
      <vt:lpstr>Q&amp;A</vt:lpstr>
      <vt:lpstr>Feedback</vt:lpstr>
      <vt:lpstr>Go raibh maith agaibh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Emmet Haughian</dc:creator>
  <cp:lastModifiedBy>Jack McCarney</cp:lastModifiedBy>
  <cp:revision>170</cp:revision>
  <cp:lastPrinted>2022-10-07T14:07:42Z</cp:lastPrinted>
  <dcterms:created xsi:type="dcterms:W3CDTF">2017-09-25T10:12:46Z</dcterms:created>
  <dcterms:modified xsi:type="dcterms:W3CDTF">2022-10-13T14:29:23Z</dcterms:modified>
</cp:coreProperties>
</file>