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4" r:id="rId2"/>
    <p:sldId id="280" r:id="rId3"/>
    <p:sldId id="291" r:id="rId4"/>
    <p:sldId id="29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66738B-931C-4AA6-BB10-A8F7F94190E9}" v="2" dt="2026-04-23T13:31:06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3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6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04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1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49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46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85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79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8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33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EDE24-7CE8-894F-B443-FA28DD6984A8}" type="datetimeFigureOut">
              <a:rPr lang="en-US" smtClean="0"/>
              <a:t>4/23/2026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FAA68-4F44-E84A-9E47-811807018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2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clubs.gaa.i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clubs.gaa.i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ribbon&#10;&#10;Description automatically generated">
            <a:extLst>
              <a:ext uri="{FF2B5EF4-FFF2-40B4-BE49-F238E27FC236}">
                <a16:creationId xmlns:a16="http://schemas.microsoft.com/office/drawing/2014/main" id="{934F2982-4973-3703-9C62-6ADF1B83E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3" y="4140752"/>
            <a:ext cx="3386008" cy="228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3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127157" y="1293530"/>
            <a:ext cx="6561437" cy="610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Requirements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57E787-1AD4-D74F-ACC0-08909586D27E}"/>
              </a:ext>
            </a:extLst>
          </p:cNvPr>
          <p:cNvSpPr txBox="1">
            <a:spLocks/>
          </p:cNvSpPr>
          <p:nvPr/>
        </p:nvSpPr>
        <p:spPr>
          <a:xfrm>
            <a:off x="1774109" y="2111779"/>
            <a:ext cx="2339999" cy="37494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1. Healthy Club Team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43082A0-30BB-E74E-804F-38FFA136C3B1}"/>
              </a:ext>
            </a:extLst>
          </p:cNvPr>
          <p:cNvSpPr txBox="1">
            <a:spLocks/>
          </p:cNvSpPr>
          <p:nvPr/>
        </p:nvSpPr>
        <p:spPr>
          <a:xfrm>
            <a:off x="1774109" y="3016017"/>
            <a:ext cx="2339999" cy="40777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2. Training &amp; Upskilling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BC040F-9733-3848-AEE1-6D8A981131FE}"/>
              </a:ext>
            </a:extLst>
          </p:cNvPr>
          <p:cNvSpPr txBox="1">
            <a:spLocks/>
          </p:cNvSpPr>
          <p:nvPr/>
        </p:nvSpPr>
        <p:spPr>
          <a:xfrm>
            <a:off x="1774108" y="4588774"/>
            <a:ext cx="2339999" cy="347247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3. Club Mapping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B9C4ED-F276-FE4C-8A25-B389BDE129EE}"/>
              </a:ext>
            </a:extLst>
          </p:cNvPr>
          <p:cNvSpPr txBox="1">
            <a:spLocks/>
          </p:cNvSpPr>
          <p:nvPr/>
        </p:nvSpPr>
        <p:spPr>
          <a:xfrm>
            <a:off x="1774108" y="5385444"/>
            <a:ext cx="2339999" cy="438667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4. Community Mapping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173952-3E47-6642-BD9A-CF45CD73C262}"/>
              </a:ext>
            </a:extLst>
          </p:cNvPr>
          <p:cNvSpPr txBox="1">
            <a:spLocks/>
          </p:cNvSpPr>
          <p:nvPr/>
        </p:nvSpPr>
        <p:spPr>
          <a:xfrm>
            <a:off x="4128283" y="2111778"/>
            <a:ext cx="6560311" cy="656869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membership &amp; update Project Team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the Healthy Club Terms of Reference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Member of Project Team must sit on Club Executive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8643DBD-10DE-1A43-8C46-12C52DC8D78B}"/>
              </a:ext>
            </a:extLst>
          </p:cNvPr>
          <p:cNvSpPr txBox="1">
            <a:spLocks/>
          </p:cNvSpPr>
          <p:nvPr/>
        </p:nvSpPr>
        <p:spPr>
          <a:xfrm>
            <a:off x="4128284" y="4548053"/>
            <a:ext cx="6537870" cy="496221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this exercise &amp;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re-focus priorities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There may be areas / topics that were identified in the initial exercise that the club can now focus 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88ED725-8A36-3949-ADA6-AB500B02E697}"/>
              </a:ext>
            </a:extLst>
          </p:cNvPr>
          <p:cNvSpPr txBox="1">
            <a:spLocks/>
          </p:cNvSpPr>
          <p:nvPr/>
        </p:nvSpPr>
        <p:spPr>
          <a:xfrm>
            <a:off x="4128284" y="5372422"/>
            <a:ext cx="6560311" cy="550549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this exercise &amp;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re-focus priorities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There may be areas / topics that were identified in the initial exercise that the club can now focus 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8A19BAB5-50F4-4F4C-9150-999EA1AA7331}"/>
              </a:ext>
            </a:extLst>
          </p:cNvPr>
          <p:cNvSpPr txBox="1">
            <a:spLocks/>
          </p:cNvSpPr>
          <p:nvPr/>
        </p:nvSpPr>
        <p:spPr>
          <a:xfrm>
            <a:off x="4128284" y="3011174"/>
            <a:ext cx="6697559" cy="1099913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 team members receive HC Officer Training (provided online by GAA)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At least one team member is upskilled in Critical Incidence Response Training (provided online by GAA)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Healthy Club team members and club executive representatives must have completed at least one of either Safe TALK suicide awareness training (provided by HSE/PHA free of charge in person) or Let’s Talk about Suicide Online training available at https://traininghub.nosp.ie/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BB80DED-1E67-CA47-893D-7141108DDD37}"/>
              </a:ext>
            </a:extLst>
          </p:cNvPr>
          <p:cNvSpPr txBox="1">
            <a:spLocks/>
          </p:cNvSpPr>
          <p:nvPr/>
        </p:nvSpPr>
        <p:spPr>
          <a:xfrm>
            <a:off x="4128283" y="510132"/>
            <a:ext cx="6759850" cy="43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Silver Healthy Club Award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DF754-4B96-C345-80BF-9D7C16F9FF98}"/>
              </a:ext>
            </a:extLst>
          </p:cNvPr>
          <p:cNvGrpSpPr/>
          <p:nvPr/>
        </p:nvGrpSpPr>
        <p:grpSpPr>
          <a:xfrm>
            <a:off x="1774109" y="1937195"/>
            <a:ext cx="8920465" cy="0"/>
            <a:chOff x="1774109" y="1937195"/>
            <a:chExt cx="8920465" cy="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B68FD2C-64EF-B742-BD2C-0D2429F715F5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13A0F17-EEA7-6041-8051-07BD268FEC9F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91E07D-88BC-8D49-8596-C2F3D5FB02C7}"/>
              </a:ext>
            </a:extLst>
          </p:cNvPr>
          <p:cNvGrpSpPr/>
          <p:nvPr/>
        </p:nvGrpSpPr>
        <p:grpSpPr>
          <a:xfrm>
            <a:off x="1774109" y="2801646"/>
            <a:ext cx="8920465" cy="0"/>
            <a:chOff x="1774109" y="1937195"/>
            <a:chExt cx="8920465" cy="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92C97E-5F3F-0348-82F4-4C94EEC62095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D06999-A407-E744-82FA-438C6342A76A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B4145F-9072-F54B-9A27-13B8BE749B4F}"/>
              </a:ext>
            </a:extLst>
          </p:cNvPr>
          <p:cNvGrpSpPr/>
          <p:nvPr/>
        </p:nvGrpSpPr>
        <p:grpSpPr>
          <a:xfrm>
            <a:off x="1774109" y="4468929"/>
            <a:ext cx="8920465" cy="0"/>
            <a:chOff x="1774109" y="1937195"/>
            <a:chExt cx="8920465" cy="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F7009D0-FA75-CA41-9B6E-1AE65EF14066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91A958-C1C1-7445-995C-0D9D274647FA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A63339B-F6AE-5C41-90F8-EB2EAFF25320}"/>
              </a:ext>
            </a:extLst>
          </p:cNvPr>
          <p:cNvGrpSpPr/>
          <p:nvPr/>
        </p:nvGrpSpPr>
        <p:grpSpPr>
          <a:xfrm>
            <a:off x="1774109" y="5212346"/>
            <a:ext cx="8920465" cy="0"/>
            <a:chOff x="1774109" y="1937195"/>
            <a:chExt cx="8920465" cy="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97574E4-536B-E74A-95FD-F8397C876C63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DD13670-F2C5-1E45-8BE7-6C306A6CD5FD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3596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127157" y="1293530"/>
            <a:ext cx="6561437" cy="610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Requirements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57E787-1AD4-D74F-ACC0-08909586D27E}"/>
              </a:ext>
            </a:extLst>
          </p:cNvPr>
          <p:cNvSpPr txBox="1">
            <a:spLocks/>
          </p:cNvSpPr>
          <p:nvPr/>
        </p:nvSpPr>
        <p:spPr>
          <a:xfrm>
            <a:off x="1774109" y="2111779"/>
            <a:ext cx="2339999" cy="37494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5. Action Planning &amp; Delivery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BB80DED-1E67-CA47-893D-7141108DDD37}"/>
              </a:ext>
            </a:extLst>
          </p:cNvPr>
          <p:cNvSpPr txBox="1">
            <a:spLocks/>
          </p:cNvSpPr>
          <p:nvPr/>
        </p:nvSpPr>
        <p:spPr>
          <a:xfrm>
            <a:off x="4128283" y="510132"/>
            <a:ext cx="6759850" cy="43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Silver Healthy Club Award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DF754-4B96-C345-80BF-9D7C16F9FF98}"/>
              </a:ext>
            </a:extLst>
          </p:cNvPr>
          <p:cNvGrpSpPr/>
          <p:nvPr/>
        </p:nvGrpSpPr>
        <p:grpSpPr>
          <a:xfrm>
            <a:off x="1774109" y="1937195"/>
            <a:ext cx="8920465" cy="0"/>
            <a:chOff x="1774109" y="1937195"/>
            <a:chExt cx="8920465" cy="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B68FD2C-64EF-B742-BD2C-0D2429F715F5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13A0F17-EEA7-6041-8051-07BD268FEC9F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5DDB4945-C70C-AC41-9454-4B630C77464D}"/>
              </a:ext>
            </a:extLst>
          </p:cNvPr>
          <p:cNvSpPr txBox="1">
            <a:spLocks/>
          </p:cNvSpPr>
          <p:nvPr/>
        </p:nvSpPr>
        <p:spPr>
          <a:xfrm>
            <a:off x="4128283" y="2111778"/>
            <a:ext cx="6560311" cy="213002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Clubs must deliver and report on at least FIVE initiatives - at least ONE from the list of Required Options and at least FOUR from the list of Additional Options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Required Options: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Ireland Lights Up </a:t>
            </a: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or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Steps Challenge </a:t>
            </a: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or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Other Walking Initiative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sng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Additional Options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(at least 2 must be recurring/ continuous):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Clubs can choose from an exhaustive list of initiatives under each of the priority areas below via 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hlinkClick r:id="rId3"/>
              </a:rPr>
              <a:t>https://healthyclubs.gaa.ie/</a:t>
            </a: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.Clubs also have the flexibility to deliver their own be-spoke initiatives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 descr="hc-logos.png">
            <a:extLst>
              <a:ext uri="{FF2B5EF4-FFF2-40B4-BE49-F238E27FC236}">
                <a16:creationId xmlns:a16="http://schemas.microsoft.com/office/drawing/2014/main" id="{8680FA3B-8157-C54F-8BEB-335C574085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553" y="4416382"/>
            <a:ext cx="6050591" cy="963318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F0A9FA91-F1A0-DB4D-9977-410FAB30EA82}"/>
              </a:ext>
            </a:extLst>
          </p:cNvPr>
          <p:cNvSpPr txBox="1">
            <a:spLocks/>
          </p:cNvSpPr>
          <p:nvPr/>
        </p:nvSpPr>
        <p:spPr>
          <a:xfrm>
            <a:off x="4128283" y="5594147"/>
            <a:ext cx="6560311" cy="533743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Policies to be adopted: GAA Healthy Eating Guidelines and GAA Smoke &amp; Vape Free Policy</a:t>
            </a:r>
          </a:p>
        </p:txBody>
      </p:sp>
    </p:spTree>
    <p:extLst>
      <p:ext uri="{BB962C8B-B14F-4D97-AF65-F5344CB8AC3E}">
        <p14:creationId xmlns:p14="http://schemas.microsoft.com/office/powerpoint/2010/main" val="213561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4127157" y="1293530"/>
            <a:ext cx="6561437" cy="6106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Requirements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57E787-1AD4-D74F-ACC0-08909586D27E}"/>
              </a:ext>
            </a:extLst>
          </p:cNvPr>
          <p:cNvSpPr txBox="1">
            <a:spLocks/>
          </p:cNvSpPr>
          <p:nvPr/>
        </p:nvSpPr>
        <p:spPr>
          <a:xfrm>
            <a:off x="1774109" y="2111779"/>
            <a:ext cx="2339999" cy="374942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6. Communication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9BC040F-9733-3848-AEE1-6D8A981131FE}"/>
              </a:ext>
            </a:extLst>
          </p:cNvPr>
          <p:cNvSpPr txBox="1">
            <a:spLocks/>
          </p:cNvSpPr>
          <p:nvPr/>
        </p:nvSpPr>
        <p:spPr>
          <a:xfrm>
            <a:off x="1774108" y="4235627"/>
            <a:ext cx="2339999" cy="347247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7. Reporting &amp; Reviewing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D173952-3E47-6642-BD9A-CF45CD73C262}"/>
              </a:ext>
            </a:extLst>
          </p:cNvPr>
          <p:cNvSpPr txBox="1">
            <a:spLocks/>
          </p:cNvSpPr>
          <p:nvPr/>
        </p:nvSpPr>
        <p:spPr>
          <a:xfrm>
            <a:off x="4128283" y="2111778"/>
            <a:ext cx="6560311" cy="1816753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Clubs should have at least ONE of the following in place &amp; update it regularly: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(a) Healthy Club section on their website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(b) Healthy Club newsletter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(c) Healthy Club presence on club’s social media platforms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(d) Healthy Club notice board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8643DBD-10DE-1A43-8C46-12C52DC8D78B}"/>
              </a:ext>
            </a:extLst>
          </p:cNvPr>
          <p:cNvSpPr txBox="1">
            <a:spLocks/>
          </p:cNvSpPr>
          <p:nvPr/>
        </p:nvSpPr>
        <p:spPr>
          <a:xfrm>
            <a:off x="4121196" y="4235627"/>
            <a:ext cx="6537870" cy="1952221"/>
          </a:xfrm>
          <a:prstGeom prst="rect">
            <a:avLst/>
          </a:prstGeom>
        </p:spPr>
        <p:txBody>
          <a:bodyPr vert="horz" lIns="108000" tIns="0" rIns="10800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Clubs must deliver and report on at least FIVE initiatives - at least one from the Required options and at least four from the Additional options via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hlinkClick r:id="rId3"/>
              </a:rPr>
              <a:t>https://healthyclubs.gaa.ie/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Review success of any actions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567D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567D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Reflect on what worked well/ not so well.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BB80DED-1E67-CA47-893D-7141108DDD37}"/>
              </a:ext>
            </a:extLst>
          </p:cNvPr>
          <p:cNvSpPr txBox="1">
            <a:spLocks/>
          </p:cNvSpPr>
          <p:nvPr/>
        </p:nvSpPr>
        <p:spPr>
          <a:xfrm>
            <a:off x="4128283" y="510132"/>
            <a:ext cx="6759850" cy="4302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charset="0"/>
                <a:ea typeface="Arial Black" charset="0"/>
                <a:cs typeface="Arial Black" charset="0"/>
              </a:rPr>
              <a:t>Silver Healthy Club Award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0DF754-4B96-C345-80BF-9D7C16F9FF98}"/>
              </a:ext>
            </a:extLst>
          </p:cNvPr>
          <p:cNvGrpSpPr/>
          <p:nvPr/>
        </p:nvGrpSpPr>
        <p:grpSpPr>
          <a:xfrm>
            <a:off x="1774109" y="1937195"/>
            <a:ext cx="8920465" cy="0"/>
            <a:chOff x="1774109" y="1937195"/>
            <a:chExt cx="8920465" cy="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B68FD2C-64EF-B742-BD2C-0D2429F715F5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13A0F17-EEA7-6041-8051-07BD268FEC9F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6B4145F-9072-F54B-9A27-13B8BE749B4F}"/>
              </a:ext>
            </a:extLst>
          </p:cNvPr>
          <p:cNvGrpSpPr/>
          <p:nvPr/>
        </p:nvGrpSpPr>
        <p:grpSpPr>
          <a:xfrm>
            <a:off x="1774109" y="4062529"/>
            <a:ext cx="8920465" cy="0"/>
            <a:chOff x="1774109" y="1937195"/>
            <a:chExt cx="8920465" cy="0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F7009D0-FA75-CA41-9B6E-1AE65EF14066}"/>
                </a:ext>
              </a:extLst>
            </p:cNvPr>
            <p:cNvCxnSpPr/>
            <p:nvPr/>
          </p:nvCxnSpPr>
          <p:spPr>
            <a:xfrm>
              <a:off x="1774109" y="1937195"/>
              <a:ext cx="2340000" cy="0"/>
            </a:xfrm>
            <a:prstGeom prst="line">
              <a:avLst/>
            </a:prstGeom>
            <a:ln w="28575" cmpd="sng">
              <a:solidFill>
                <a:srgbClr val="00567D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7E91A958-C1C1-7445-995C-0D9D274647FA}"/>
                </a:ext>
              </a:extLst>
            </p:cNvPr>
            <p:cNvCxnSpPr>
              <a:cxnSpLocks/>
            </p:cNvCxnSpPr>
            <p:nvPr/>
          </p:nvCxnSpPr>
          <p:spPr>
            <a:xfrm>
              <a:off x="4121196" y="1937195"/>
              <a:ext cx="6573378" cy="0"/>
            </a:xfrm>
            <a:prstGeom prst="line">
              <a:avLst/>
            </a:prstGeom>
            <a:ln w="28575" cmpd="sng">
              <a:solidFill>
                <a:schemeClr val="bg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85489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408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 O'Dwyer</dc:creator>
  <cp:lastModifiedBy>Brid O'Dwyer</cp:lastModifiedBy>
  <cp:revision>2</cp:revision>
  <dcterms:created xsi:type="dcterms:W3CDTF">2024-04-03T13:19:07Z</dcterms:created>
  <dcterms:modified xsi:type="dcterms:W3CDTF">2026-04-23T13:34:08Z</dcterms:modified>
</cp:coreProperties>
</file>