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77" r:id="rId3"/>
    <p:sldId id="278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3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clubs.gaa.i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clubs.gaa.i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CEEE33-495C-8C3F-2385-CFDAE254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84" y="3857625"/>
            <a:ext cx="3590231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FA3BD47-0B8F-C74E-9223-7B36B61CF853}"/>
              </a:ext>
            </a:extLst>
          </p:cNvPr>
          <p:cNvSpPr txBox="1">
            <a:spLocks/>
          </p:cNvSpPr>
          <p:nvPr/>
        </p:nvSpPr>
        <p:spPr>
          <a:xfrm>
            <a:off x="4127157" y="1293530"/>
            <a:ext cx="6561437" cy="610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B1BCAF-C171-0F40-9BA2-7275B7A30489}"/>
              </a:ext>
            </a:extLst>
          </p:cNvPr>
          <p:cNvSpPr txBox="1">
            <a:spLocks/>
          </p:cNvSpPr>
          <p:nvPr/>
        </p:nvSpPr>
        <p:spPr>
          <a:xfrm>
            <a:off x="1774109" y="2111779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1. Healthy Club Team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45AEAB8-E387-A942-94AC-0C89A96A15B2}"/>
              </a:ext>
            </a:extLst>
          </p:cNvPr>
          <p:cNvSpPr txBox="1">
            <a:spLocks/>
          </p:cNvSpPr>
          <p:nvPr/>
        </p:nvSpPr>
        <p:spPr>
          <a:xfrm>
            <a:off x="4128283" y="2111778"/>
            <a:ext cx="6560311" cy="601651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Appoint a Healthy Club Officer (HCO) &amp; Project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the Healthy Club Terms of Reference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DE5E26-1443-2545-AAA3-CE7249B79896}"/>
              </a:ext>
            </a:extLst>
          </p:cNvPr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Healthy Club Award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AE6EBB-614B-614B-888B-BB5522F6755D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5A12BE-3CAE-E445-A978-32F03D7B4ED9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F6844CF-57A2-5440-9178-0F5B55C0754C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395656-6FB6-6946-9C01-893E5CAD2E93}"/>
              </a:ext>
            </a:extLst>
          </p:cNvPr>
          <p:cNvGrpSpPr/>
          <p:nvPr/>
        </p:nvGrpSpPr>
        <p:grpSpPr>
          <a:xfrm>
            <a:off x="1774109" y="2713429"/>
            <a:ext cx="8920465" cy="0"/>
            <a:chOff x="1774109" y="1937195"/>
            <a:chExt cx="8920465" cy="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F08837-D23B-0041-A794-F2829F02ABD8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55160F-980F-4A46-89C2-B795954E6B01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A4C453-3E5E-5D41-8610-C36AC6BCDCEC}"/>
              </a:ext>
            </a:extLst>
          </p:cNvPr>
          <p:cNvGrpSpPr/>
          <p:nvPr/>
        </p:nvGrpSpPr>
        <p:grpSpPr>
          <a:xfrm>
            <a:off x="1774109" y="3356285"/>
            <a:ext cx="8920465" cy="0"/>
            <a:chOff x="1774109" y="1937195"/>
            <a:chExt cx="8920465" cy="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4751F2-EDA1-5345-9BAF-504CB1AB0DB5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7AB2FD3-77F2-DC42-B89C-46144BAAD77D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212EB7-8E8C-444D-B986-B60F4A0DFDC8}"/>
              </a:ext>
            </a:extLst>
          </p:cNvPr>
          <p:cNvGrpSpPr/>
          <p:nvPr/>
        </p:nvGrpSpPr>
        <p:grpSpPr>
          <a:xfrm>
            <a:off x="1774109" y="4397591"/>
            <a:ext cx="8920465" cy="0"/>
            <a:chOff x="1774109" y="1937195"/>
            <a:chExt cx="8920465" cy="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7C836F-0E82-8249-97D8-D5576FBB2FA7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118D919-BA0A-AC43-B917-0F15888EB344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FBD0AEFD-316A-6B48-9B19-EBC75B328E46}"/>
              </a:ext>
            </a:extLst>
          </p:cNvPr>
          <p:cNvSpPr txBox="1">
            <a:spLocks/>
          </p:cNvSpPr>
          <p:nvPr/>
        </p:nvSpPr>
        <p:spPr>
          <a:xfrm>
            <a:off x="1873249" y="2857816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2. Training &amp; Upskilling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661B798C-F2DC-0C48-9962-662B50C4B6A1}"/>
              </a:ext>
            </a:extLst>
          </p:cNvPr>
          <p:cNvSpPr txBox="1">
            <a:spLocks/>
          </p:cNvSpPr>
          <p:nvPr/>
        </p:nvSpPr>
        <p:spPr>
          <a:xfrm>
            <a:off x="4213248" y="2768226"/>
            <a:ext cx="6560311" cy="367410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 team members receive HCO Training (provided online by GAA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At least one team member is upskilled in Critical Incidence Response Training (provided online by GAA)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B729397-195B-2D47-A6A5-A15F022682BA}"/>
              </a:ext>
            </a:extLst>
          </p:cNvPr>
          <p:cNvSpPr txBox="1">
            <a:spLocks/>
          </p:cNvSpPr>
          <p:nvPr/>
        </p:nvSpPr>
        <p:spPr>
          <a:xfrm>
            <a:off x="1873249" y="3557843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3. Club Mapping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4F51515-3B94-7F48-852C-4CD2FDF9D689}"/>
              </a:ext>
            </a:extLst>
          </p:cNvPr>
          <p:cNvSpPr txBox="1">
            <a:spLocks/>
          </p:cNvSpPr>
          <p:nvPr/>
        </p:nvSpPr>
        <p:spPr>
          <a:xfrm>
            <a:off x="4227423" y="3557842"/>
            <a:ext cx="6560311" cy="683955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Carry out an internal club mapping exercise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Helps identify what is already working well, potential areas for improvement, and members that might contribute to the Project team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F09148E-126C-FE41-B5EA-A6D25E05A5F3}"/>
              </a:ext>
            </a:extLst>
          </p:cNvPr>
          <p:cNvSpPr txBox="1">
            <a:spLocks/>
          </p:cNvSpPr>
          <p:nvPr/>
        </p:nvSpPr>
        <p:spPr>
          <a:xfrm>
            <a:off x="1774109" y="4564514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4. Community Mapping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748FF2C2-FE3D-3741-8F49-EF59DECF6845}"/>
              </a:ext>
            </a:extLst>
          </p:cNvPr>
          <p:cNvSpPr txBox="1">
            <a:spLocks/>
          </p:cNvSpPr>
          <p:nvPr/>
        </p:nvSpPr>
        <p:spPr>
          <a:xfrm>
            <a:off x="4128283" y="4564513"/>
            <a:ext cx="6560311" cy="683955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Carry out a wider community mapping exercise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Helps identify areas/activities that members and the community would like to see the club focus on during its Healthy Club journey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24CE8-8B16-216A-5C0B-F99A435BA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06" y="0"/>
            <a:ext cx="2607526" cy="17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845352-8264-EB4B-8233-64AF9A23D255}"/>
              </a:ext>
            </a:extLst>
          </p:cNvPr>
          <p:cNvSpPr txBox="1">
            <a:spLocks/>
          </p:cNvSpPr>
          <p:nvPr/>
        </p:nvSpPr>
        <p:spPr>
          <a:xfrm>
            <a:off x="4127157" y="1293530"/>
            <a:ext cx="6561437" cy="610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716E49-B4C5-D541-92E5-607B4E7232F0}"/>
              </a:ext>
            </a:extLst>
          </p:cNvPr>
          <p:cNvSpPr txBox="1">
            <a:spLocks/>
          </p:cNvSpPr>
          <p:nvPr/>
        </p:nvSpPr>
        <p:spPr>
          <a:xfrm>
            <a:off x="1774109" y="2111779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5. Action Planning &amp; Delivery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79AD10-0AC1-F74A-8AA8-26701E4025E5}"/>
              </a:ext>
            </a:extLst>
          </p:cNvPr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Healthy Club Award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3A3705-FA7F-A44B-B86A-B7610D60BB54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7122B5-D87E-5C48-8EFD-789A8A02DEF6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9252DB-8BD2-134D-8F94-21DC5BBF254D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221CA64-D604-CB4A-8B0A-5C38000D3B6D}"/>
              </a:ext>
            </a:extLst>
          </p:cNvPr>
          <p:cNvSpPr txBox="1">
            <a:spLocks/>
          </p:cNvSpPr>
          <p:nvPr/>
        </p:nvSpPr>
        <p:spPr>
          <a:xfrm>
            <a:off x="4128283" y="2111778"/>
            <a:ext cx="6560311" cy="213002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must deliver and report on at least THREE initiatives - at least ONE from the list of Required Options and at least TWO from the list of Additional Options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Required Options: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Ireland Lights Up </a:t>
            </a: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Steps Challenge </a:t>
            </a: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Other Walking Initiative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Additional Options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(at least 1 must be recurring/ continuous):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can choose from an exhaustive list of initiatives under each of the priority areas below via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3"/>
              </a:rPr>
              <a:t>https://healthyclubs.gaa.ie/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.Clubs also have the flexibility to deliver their own be-spoke initiatives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 descr="hc-logos.png">
            <a:extLst>
              <a:ext uri="{FF2B5EF4-FFF2-40B4-BE49-F238E27FC236}">
                <a16:creationId xmlns:a16="http://schemas.microsoft.com/office/drawing/2014/main" id="{5A6B911A-B728-194C-B523-84552AACD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27" y="4416382"/>
            <a:ext cx="5935578" cy="95408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7705FCB-1288-294F-904F-A9D6A288539D}"/>
              </a:ext>
            </a:extLst>
          </p:cNvPr>
          <p:cNvSpPr txBox="1">
            <a:spLocks/>
          </p:cNvSpPr>
          <p:nvPr/>
        </p:nvSpPr>
        <p:spPr>
          <a:xfrm>
            <a:off x="4128283" y="5579854"/>
            <a:ext cx="6560311" cy="533743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Policies to be adopted: GAA’s Critical Incidence Response Plan (CIRP) and GAA’s Substance Use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BBA7D-887F-CD65-3536-83BE9EB7C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406" y="0"/>
            <a:ext cx="260321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FA3BD47-0B8F-C74E-9223-7B36B61CF853}"/>
              </a:ext>
            </a:extLst>
          </p:cNvPr>
          <p:cNvSpPr txBox="1">
            <a:spLocks/>
          </p:cNvSpPr>
          <p:nvPr/>
        </p:nvSpPr>
        <p:spPr>
          <a:xfrm>
            <a:off x="4127157" y="1293530"/>
            <a:ext cx="6561437" cy="610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B1BCAF-C171-0F40-9BA2-7275B7A30489}"/>
              </a:ext>
            </a:extLst>
          </p:cNvPr>
          <p:cNvSpPr txBox="1">
            <a:spLocks/>
          </p:cNvSpPr>
          <p:nvPr/>
        </p:nvSpPr>
        <p:spPr>
          <a:xfrm>
            <a:off x="1774109" y="2111779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6.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45AEAB8-E387-A942-94AC-0C89A96A15B2}"/>
              </a:ext>
            </a:extLst>
          </p:cNvPr>
          <p:cNvSpPr txBox="1">
            <a:spLocks/>
          </p:cNvSpPr>
          <p:nvPr/>
        </p:nvSpPr>
        <p:spPr>
          <a:xfrm>
            <a:off x="4128283" y="2111778"/>
            <a:ext cx="6560311" cy="1123347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Host a Local Launch to raise awareness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Promote Healthy Club activities through all club &amp; local media channels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Healthy Club signage visible on club grounds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DE5E26-1443-2545-AAA3-CE7249B79896}"/>
              </a:ext>
            </a:extLst>
          </p:cNvPr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Healthy Club Award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AE6EBB-614B-614B-888B-BB5522F6755D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5A12BE-3CAE-E445-A978-32F03D7B4ED9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F6844CF-57A2-5440-9178-0F5B55C0754C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A4C453-3E5E-5D41-8610-C36AC6BCDCEC}"/>
              </a:ext>
            </a:extLst>
          </p:cNvPr>
          <p:cNvGrpSpPr/>
          <p:nvPr/>
        </p:nvGrpSpPr>
        <p:grpSpPr>
          <a:xfrm>
            <a:off x="1774109" y="3304034"/>
            <a:ext cx="8920465" cy="0"/>
            <a:chOff x="1774109" y="1937195"/>
            <a:chExt cx="8920465" cy="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4751F2-EDA1-5345-9BAF-504CB1AB0DB5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7AB2FD3-77F2-DC42-B89C-46144BAAD77D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6B729397-195B-2D47-A6A5-A15F022682BA}"/>
              </a:ext>
            </a:extLst>
          </p:cNvPr>
          <p:cNvSpPr txBox="1">
            <a:spLocks/>
          </p:cNvSpPr>
          <p:nvPr/>
        </p:nvSpPr>
        <p:spPr>
          <a:xfrm>
            <a:off x="1873249" y="3557843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7. Reporting &amp; Reviewing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4F51515-3B94-7F48-852C-4CD2FDF9D689}"/>
              </a:ext>
            </a:extLst>
          </p:cNvPr>
          <p:cNvSpPr txBox="1">
            <a:spLocks/>
          </p:cNvSpPr>
          <p:nvPr/>
        </p:nvSpPr>
        <p:spPr>
          <a:xfrm>
            <a:off x="4227423" y="3557842"/>
            <a:ext cx="6560311" cy="1793089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must deliver and report on at least THREE initiatives - at least one from the Required options and at least two from the Additional options via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3"/>
              </a:rPr>
              <a:t>https://healthyclubs.gaa.ie/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success of any actions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Reflect on what worked well/ not so well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74BB7-4D33-803B-4481-C0547537D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406" y="0"/>
            <a:ext cx="260321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418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 O'Dwyer</dc:creator>
  <cp:lastModifiedBy>Brid O'Dwyer</cp:lastModifiedBy>
  <cp:revision>2</cp:revision>
  <dcterms:created xsi:type="dcterms:W3CDTF">2024-04-03T13:12:23Z</dcterms:created>
  <dcterms:modified xsi:type="dcterms:W3CDTF">2026-04-23T13:18:46Z</dcterms:modified>
</cp:coreProperties>
</file>