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71" r:id="rId3"/>
    <p:sldId id="281" r:id="rId4"/>
    <p:sldId id="2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4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4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7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0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5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4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6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9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6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7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althyclubs.gaa.i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yclubs.gaa.i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ribbon with text&#10;&#10;Description automatically generated">
            <a:extLst>
              <a:ext uri="{FF2B5EF4-FFF2-40B4-BE49-F238E27FC236}">
                <a16:creationId xmlns:a16="http://schemas.microsoft.com/office/drawing/2014/main" id="{3A3A4A96-C431-6A1E-6A8B-0001086DB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34" y="4179675"/>
            <a:ext cx="3277131" cy="221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779674" y="2090861"/>
            <a:ext cx="2253907" cy="374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1. Healthy Club Team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779674" y="2699746"/>
            <a:ext cx="2253907" cy="407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2. Training &amp; Upskilling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68128" y="4872838"/>
            <a:ext cx="2253907" cy="502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3. Club Mapping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779673" y="5536432"/>
            <a:ext cx="2253907" cy="438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4. Community Mapping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128283" y="2010356"/>
            <a:ext cx="6291220" cy="535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Review membership &amp; update Project Team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Review the Healthy Club Terms of Reference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Member of Project Team must sit on Club Executive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128283" y="2681132"/>
            <a:ext cx="7004374" cy="19906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ts val="1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 team members receive HC Officer Training (provided online by GAA)</a:t>
            </a:r>
          </a:p>
          <a:p>
            <a:pPr marL="285750" marR="0" lvl="0" indent="-285750" algn="l" defTabSz="914400" rtl="0" eaLnBrk="1" fontAlgn="auto" latinLnBrk="0" hangingPunct="1">
              <a:lnSpc>
                <a:spcPts val="1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At least one team member is upskilled in Critical Incidence Response Training (provided online by GAA)</a:t>
            </a:r>
          </a:p>
          <a:p>
            <a:pPr marL="285750" marR="0" lvl="0" indent="-285750" algn="l" defTabSz="914400" rtl="0" eaLnBrk="1" fontAlgn="auto" latinLnBrk="0" hangingPunct="1">
              <a:lnSpc>
                <a:spcPts val="1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HC team members and club executive representatives must have completed at least one of either Safe TALK suicide awareness training or Let’s Talk about Suicide Online training </a:t>
            </a:r>
          </a:p>
          <a:p>
            <a:pPr marL="285750" marR="0" lvl="0" indent="-285750" algn="l" defTabSz="914400" rtl="0" eaLnBrk="1" fontAlgn="auto" latinLnBrk="0" hangingPunct="1">
              <a:lnSpc>
                <a:spcPts val="1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Make available GAA Diversity &amp; Inclusion Training to club officers/volunteers (provided online by GAA)</a:t>
            </a:r>
          </a:p>
          <a:p>
            <a:pPr marL="285750" marR="0" lvl="0" indent="-285750" algn="l" defTabSz="914400" rtl="0" eaLnBrk="1" fontAlgn="auto" latinLnBrk="0" hangingPunct="1">
              <a:lnSpc>
                <a:spcPts val="1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Promote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Jigsaw One Good Coach online training module to club members</a:t>
            </a:r>
            <a:endParaRPr lang="en-US" sz="1200" b="1" dirty="0">
              <a:solidFill>
                <a:srgbClr val="00567D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The club has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 fully functional &amp; serviced AED / Defibrillator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A9FC8C96-AF86-4164-9E7C-1A5A3E21EAFF}"/>
              </a:ext>
            </a:extLst>
          </p:cNvPr>
          <p:cNvSpPr txBox="1">
            <a:spLocks/>
          </p:cNvSpPr>
          <p:nvPr/>
        </p:nvSpPr>
        <p:spPr>
          <a:xfrm>
            <a:off x="4128283" y="4857370"/>
            <a:ext cx="6291220" cy="604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Review this exercise &amp;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re-focus priorities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There may be areas / topics that were identified in the initial exercise that the club can now focus 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4F5D2A-F25E-40FE-B2B6-01813A930FA9}"/>
              </a:ext>
            </a:extLst>
          </p:cNvPr>
          <p:cNvSpPr txBox="1">
            <a:spLocks/>
          </p:cNvSpPr>
          <p:nvPr/>
        </p:nvSpPr>
        <p:spPr>
          <a:xfrm>
            <a:off x="4128283" y="5536432"/>
            <a:ext cx="6291220" cy="6433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Review this exercise &amp;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re-focus priorities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There may be areas / topics that were identified in the initial exercise that the club can now focus 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08619E5-EE25-314B-98B4-3466CA9CC2C8}"/>
              </a:ext>
            </a:extLst>
          </p:cNvPr>
          <p:cNvSpPr txBox="1">
            <a:spLocks/>
          </p:cNvSpPr>
          <p:nvPr/>
        </p:nvSpPr>
        <p:spPr>
          <a:xfrm>
            <a:off x="4128283" y="510132"/>
            <a:ext cx="6759850" cy="430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Gold Healthy Club Award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5E33194-A28E-C34C-BDD6-10B2BF04BFB5}"/>
              </a:ext>
            </a:extLst>
          </p:cNvPr>
          <p:cNvSpPr txBox="1">
            <a:spLocks/>
          </p:cNvSpPr>
          <p:nvPr/>
        </p:nvSpPr>
        <p:spPr>
          <a:xfrm>
            <a:off x="4128283" y="1270002"/>
            <a:ext cx="6573378" cy="667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Requirements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E52467-880D-A84A-B535-484C514EFF99}"/>
              </a:ext>
            </a:extLst>
          </p:cNvPr>
          <p:cNvGrpSpPr/>
          <p:nvPr/>
        </p:nvGrpSpPr>
        <p:grpSpPr>
          <a:xfrm>
            <a:off x="1774109" y="1937195"/>
            <a:ext cx="8920465" cy="0"/>
            <a:chOff x="1774109" y="1937195"/>
            <a:chExt cx="8920465" cy="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892B921-92CB-2247-ABB8-A5FCE77BC01C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B4FA844-5AF6-3E42-82B3-D68402B8518B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CF2B787-CEF5-CB4E-804E-2AC743D8BB3C}"/>
              </a:ext>
            </a:extLst>
          </p:cNvPr>
          <p:cNvGrpSpPr/>
          <p:nvPr/>
        </p:nvGrpSpPr>
        <p:grpSpPr>
          <a:xfrm>
            <a:off x="1765642" y="2681141"/>
            <a:ext cx="8920465" cy="0"/>
            <a:chOff x="1774109" y="1937195"/>
            <a:chExt cx="8920465" cy="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50A795C-93CE-3E4E-8366-2DE1BC2CF60C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A46082A-2A12-6C40-B854-7DEF92E827AE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472F719-4814-FC40-ACCB-DBCF67D4574E}"/>
              </a:ext>
            </a:extLst>
          </p:cNvPr>
          <p:cNvGrpSpPr/>
          <p:nvPr/>
        </p:nvGrpSpPr>
        <p:grpSpPr>
          <a:xfrm>
            <a:off x="1768128" y="4773850"/>
            <a:ext cx="8920465" cy="0"/>
            <a:chOff x="1774109" y="1937195"/>
            <a:chExt cx="8920465" cy="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2B73481-77DE-7048-8258-D16D15B1CC51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55881BA-81E5-3B49-B8C3-4BB75DDE461A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884B696-5130-8F40-86A9-750FE12C66EF}"/>
              </a:ext>
            </a:extLst>
          </p:cNvPr>
          <p:cNvGrpSpPr/>
          <p:nvPr/>
        </p:nvGrpSpPr>
        <p:grpSpPr>
          <a:xfrm>
            <a:off x="1781196" y="5509682"/>
            <a:ext cx="8920465" cy="0"/>
            <a:chOff x="1774109" y="1937195"/>
            <a:chExt cx="8920465" cy="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AB14808-DD2E-934A-805F-BF2AABE53CA3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273C373-00FD-7540-87DB-5063E2A3AB01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480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779674" y="2090861"/>
            <a:ext cx="2253907" cy="374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5. Action Planning &amp; Delivery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62275" y="5677764"/>
            <a:ext cx="6291220" cy="535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Policies to be adopted: GAA Club Gambling Policy and GAA Inclusive Club Policy</a:t>
            </a:r>
          </a:p>
        </p:txBody>
      </p:sp>
      <p:pic>
        <p:nvPicPr>
          <p:cNvPr id="32" name="Picture 31" descr="hc-log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54" y="4498055"/>
            <a:ext cx="5935578" cy="9234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1DE541-E114-414C-BDE6-591B39090736}"/>
              </a:ext>
            </a:extLst>
          </p:cNvPr>
          <p:cNvSpPr txBox="1">
            <a:spLocks/>
          </p:cNvSpPr>
          <p:nvPr/>
        </p:nvSpPr>
        <p:spPr>
          <a:xfrm>
            <a:off x="4128283" y="510132"/>
            <a:ext cx="6759850" cy="430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Gold Healthy Club Award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4B6EC8-1A83-DE40-9A43-65210CDC9BD3}"/>
              </a:ext>
            </a:extLst>
          </p:cNvPr>
          <p:cNvSpPr txBox="1">
            <a:spLocks/>
          </p:cNvSpPr>
          <p:nvPr/>
        </p:nvSpPr>
        <p:spPr>
          <a:xfrm>
            <a:off x="4128283" y="1270002"/>
            <a:ext cx="6573378" cy="667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Requirements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17EF3D-5BD1-B643-BAC2-B63ACD9171D1}"/>
              </a:ext>
            </a:extLst>
          </p:cNvPr>
          <p:cNvGrpSpPr/>
          <p:nvPr/>
        </p:nvGrpSpPr>
        <p:grpSpPr>
          <a:xfrm>
            <a:off x="1774109" y="1937195"/>
            <a:ext cx="8920465" cy="0"/>
            <a:chOff x="1774109" y="1937195"/>
            <a:chExt cx="8920465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A73586F-116E-5245-B17C-FACCEA385172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93252B-057F-1142-9B10-964ADFA433AA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E25C56B4-51B7-4B21-9C34-71AAB0508689}"/>
              </a:ext>
            </a:extLst>
          </p:cNvPr>
          <p:cNvSpPr txBox="1">
            <a:spLocks/>
          </p:cNvSpPr>
          <p:nvPr/>
        </p:nvSpPr>
        <p:spPr>
          <a:xfrm>
            <a:off x="4128283" y="2111778"/>
            <a:ext cx="6560311" cy="2130022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Clubs must deliver and report on at least SEVEN initiatives - at least ONE from the list of Required Options and at least SIX from the list of Additional Options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sng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Required Options: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Ireland Lights Up </a:t>
            </a:r>
            <a:r>
              <a:rPr kumimoji="0" lang="en-US" sz="1300" b="1" i="0" u="sng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or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Steps Challenge </a:t>
            </a:r>
            <a:r>
              <a:rPr kumimoji="0" lang="en-US" sz="1300" b="1" i="0" u="sng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or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Other Walking Initiative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sng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Additional Options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(at least 3 must be recurring/ continuous):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Clubs can choose from an exhaustive list of initiatives under each of the priority areas below via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hlinkClick r:id="rId4"/>
              </a:rPr>
              <a:t>https://healthyclubs.gaa.ie/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.Clubs also have the flexibility to deliver their own be-spoke initiatives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9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128283" y="510132"/>
            <a:ext cx="6759850" cy="430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Gold Healthy Club Award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128283" y="1270002"/>
            <a:ext cx="6573378" cy="667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Requirements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7913C2-0E7F-A648-8CAA-3CD7CC7B62B9}"/>
              </a:ext>
            </a:extLst>
          </p:cNvPr>
          <p:cNvSpPr txBox="1">
            <a:spLocks/>
          </p:cNvSpPr>
          <p:nvPr/>
        </p:nvSpPr>
        <p:spPr>
          <a:xfrm>
            <a:off x="1774557" y="2108681"/>
            <a:ext cx="2253907" cy="374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6. Communication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B981E-33F9-714E-8120-93C0252A77D6}"/>
              </a:ext>
            </a:extLst>
          </p:cNvPr>
          <p:cNvSpPr txBox="1">
            <a:spLocks/>
          </p:cNvSpPr>
          <p:nvPr/>
        </p:nvSpPr>
        <p:spPr>
          <a:xfrm>
            <a:off x="1774557" y="3936358"/>
            <a:ext cx="2253907" cy="407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7. Reporting &amp; Reviewing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B1D1E1-3C31-BF46-8804-348EADD238D6}"/>
              </a:ext>
            </a:extLst>
          </p:cNvPr>
          <p:cNvGrpSpPr/>
          <p:nvPr/>
        </p:nvGrpSpPr>
        <p:grpSpPr>
          <a:xfrm>
            <a:off x="1781196" y="3755362"/>
            <a:ext cx="8920465" cy="0"/>
            <a:chOff x="1781196" y="3755362"/>
            <a:chExt cx="8920465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F3864F-E108-0D44-9893-2678A0DE24C7}"/>
                </a:ext>
              </a:extLst>
            </p:cNvPr>
            <p:cNvCxnSpPr/>
            <p:nvPr/>
          </p:nvCxnSpPr>
          <p:spPr>
            <a:xfrm>
              <a:off x="1781196" y="3755362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B28CDE2-144F-C940-941C-1AB686E741D5}"/>
                </a:ext>
              </a:extLst>
            </p:cNvPr>
            <p:cNvCxnSpPr>
              <a:cxnSpLocks/>
            </p:cNvCxnSpPr>
            <p:nvPr/>
          </p:nvCxnSpPr>
          <p:spPr>
            <a:xfrm>
              <a:off x="4128283" y="3755362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348A1525-0424-C647-9982-0045B7C6941A}"/>
              </a:ext>
            </a:extLst>
          </p:cNvPr>
          <p:cNvSpPr txBox="1">
            <a:spLocks/>
          </p:cNvSpPr>
          <p:nvPr/>
        </p:nvSpPr>
        <p:spPr>
          <a:xfrm>
            <a:off x="4298682" y="3909742"/>
            <a:ext cx="6291220" cy="17706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Clubs must deliver and report on at least SEVEN initiatives - at least one from the Required options and at least SIX from the Additional options via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hlinkClick r:id="rId3"/>
              </a:rPr>
              <a:t>https://healthyclubs.gaa.ie/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Review success of any actions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Reflect on what worked well/ not so well.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E71C5A-24F8-8E4D-87F5-E16EA725E2E9}"/>
              </a:ext>
            </a:extLst>
          </p:cNvPr>
          <p:cNvSpPr txBox="1">
            <a:spLocks/>
          </p:cNvSpPr>
          <p:nvPr/>
        </p:nvSpPr>
        <p:spPr>
          <a:xfrm>
            <a:off x="4128282" y="1987837"/>
            <a:ext cx="6461619" cy="1767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Clubs should have at least TWO of the following in place &amp; update it regularly: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(a) Healthy Club section on their website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(b) Healthy Club newsletter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(c) Healthy Club presence on club’s social media platforms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(d) Healthy Club notice board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5BEF0B-B183-A041-B0A0-88ED008A37DC}"/>
              </a:ext>
            </a:extLst>
          </p:cNvPr>
          <p:cNvGrpSpPr/>
          <p:nvPr/>
        </p:nvGrpSpPr>
        <p:grpSpPr>
          <a:xfrm>
            <a:off x="1774109" y="1937195"/>
            <a:ext cx="8920465" cy="0"/>
            <a:chOff x="1774109" y="1937195"/>
            <a:chExt cx="8920465" cy="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A2DD33-F548-C84B-B1D2-49011A66E574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EEF7556-D6F6-594F-984D-04B347B4A433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43857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423</Words>
  <Application>Microsoft Office PowerPoint</Application>
  <PresentationFormat>Widescreen</PresentationFormat>
  <Paragraphs>46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 O'Dwyer</dc:creator>
  <cp:lastModifiedBy>Brid O'Dwyer</cp:lastModifiedBy>
  <cp:revision>3</cp:revision>
  <dcterms:created xsi:type="dcterms:W3CDTF">2024-04-03T13:28:11Z</dcterms:created>
  <dcterms:modified xsi:type="dcterms:W3CDTF">2026-04-23T13:37:29Z</dcterms:modified>
</cp:coreProperties>
</file>