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617" r:id="rId2"/>
    <p:sldId id="618" r:id="rId3"/>
    <p:sldId id="619" r:id="rId4"/>
    <p:sldId id="620" r:id="rId5"/>
    <p:sldId id="621" r:id="rId6"/>
    <p:sldId id="622" r:id="rId7"/>
    <p:sldId id="623" r:id="rId8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DA0433-6BB3-F525-AE8A-B4F4887B52A7}" v="1" dt="2026-04-16T08:03:14.0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59" d="100"/>
          <a:sy n="59" d="100"/>
        </p:scale>
        <p:origin x="88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14775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2" tIns="46587" rIns="93172" bIns="46587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2" tIns="46587" rIns="93172" bIns="46587" rtlCol="0"/>
          <a:lstStyle>
            <a:lvl1pPr algn="r">
              <a:defRPr sz="1200"/>
            </a:lvl1pPr>
          </a:lstStyle>
          <a:p>
            <a:fld id="{89A5EE22-0EB3-439E-A60B-9A90BD96A80E}" type="datetimeFigureOut">
              <a:rPr lang="en-IE" smtClean="0"/>
              <a:t>23/04/2026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2" tIns="46587" rIns="93172" bIns="46587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2" tIns="46587" rIns="93172" bIns="4658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3"/>
          </a:xfrm>
          <a:prstGeom prst="rect">
            <a:avLst/>
          </a:prstGeom>
        </p:spPr>
        <p:txBody>
          <a:bodyPr vert="horz" lIns="93172" tIns="46587" rIns="93172" bIns="46587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6433"/>
          </a:xfrm>
          <a:prstGeom prst="rect">
            <a:avLst/>
          </a:prstGeom>
        </p:spPr>
        <p:txBody>
          <a:bodyPr vert="horz" lIns="93172" tIns="46587" rIns="93172" bIns="46587" rtlCol="0" anchor="b"/>
          <a:lstStyle>
            <a:lvl1pPr algn="r">
              <a:defRPr sz="1200"/>
            </a:lvl1pPr>
          </a:lstStyle>
          <a:p>
            <a:fld id="{AC6860E7-6B99-452C-AB98-3DD4939481E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44585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27EDD1-44E3-41C7-A52E-3E5FDD9F11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88612D-54A2-486E-B591-211E3C9CC8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5B6990-895D-41C0-B6D8-90B544DAB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EB6D1-FDDF-408F-B8C5-5477035ECA33}" type="datetimeFigureOut">
              <a:rPr lang="en-IE" smtClean="0"/>
              <a:t>23/04/2026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0AEEA8-30C9-4A62-AFFA-24AFC1432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8FA9E5-A4AA-4FCD-8390-423EBD84D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3DB10-2D8C-4C98-A706-E8CF4EF0381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7796827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28E03-39BC-4186-A77B-0DD8ED454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E24E03-3C16-4627-9B0B-AA1D115D82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C58924-3EE3-4786-B260-8185594D5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EB6D1-FDDF-408F-B8C5-5477035ECA33}" type="datetimeFigureOut">
              <a:rPr lang="en-IE" smtClean="0"/>
              <a:t>23/04/2026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43D500-0086-40DF-A0D9-DA2E9A257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3FE079-25DC-4C17-8AE6-469DB2A06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3DB10-2D8C-4C98-A706-E8CF4EF0381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4389831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82FEDE-9A95-4F36-B964-8C61D7E0EE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450BE9-98E3-444B-BAA8-28D6BD7B91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D11BBD-D9F5-4FE7-AA0B-3D8479159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EB6D1-FDDF-408F-B8C5-5477035ECA33}" type="datetimeFigureOut">
              <a:rPr lang="en-IE" smtClean="0"/>
              <a:t>23/04/2026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B77230-1081-41DC-9653-D91F369BD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2F2A62-0150-46A1-9C1E-ABF421F49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3DB10-2D8C-4C98-A706-E8CF4EF0381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8750161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1E00B-0761-4F0B-BE5C-E3227DB81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CF8DF4-5A98-43E2-9C44-AC7E1D1831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70470-3D32-4C05-A185-155A4E21D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EB6D1-FDDF-408F-B8C5-5477035ECA33}" type="datetimeFigureOut">
              <a:rPr lang="en-IE" smtClean="0"/>
              <a:t>23/04/2026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2D9222-990B-44DE-B1C2-112EC9F62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C39055-6A1B-459C-B2E2-01497CDE2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3DB10-2D8C-4C98-A706-E8CF4EF0381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7406750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AF6CD7-230B-4EFF-B511-8CADFE8A7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696DD8-941C-49E1-9C49-5CFFA39028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9EB57A-3843-48F6-A56A-D21B59201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EB6D1-FDDF-408F-B8C5-5477035ECA33}" type="datetimeFigureOut">
              <a:rPr lang="en-IE" smtClean="0"/>
              <a:t>23/04/2026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68408F-240C-4FA1-B259-99291AE10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E5BD1D-8D83-4CA8-A757-65F20B557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3DB10-2D8C-4C98-A706-E8CF4EF0381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5193037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FA9B89-5758-492D-865C-9FA337B25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4B568-ACFA-4399-8A5D-3403072F5D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B78D15-DE99-4164-BAE0-BBEF39F305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FAAD21-2E58-4CCC-8254-22744152A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EB6D1-FDDF-408F-B8C5-5477035ECA33}" type="datetimeFigureOut">
              <a:rPr lang="en-IE" smtClean="0"/>
              <a:t>23/04/2026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FD1C36-D597-4C90-92DB-026B63F41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86316D-6065-4782-A68F-62FCC82C0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3DB10-2D8C-4C98-A706-E8CF4EF0381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6113473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2918C-D5C1-445D-91E1-AEFA69170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F57F46-72A9-43B0-916C-F157B39CF9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4011F7-2751-4892-B977-DE5F7CC8D4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82FFF7B-CABB-450F-BEC4-3522CBC11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47FB34-3808-42F9-90C8-A119564B57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076D926-7729-4847-980A-CF4B626F0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EB6D1-FDDF-408F-B8C5-5477035ECA33}" type="datetimeFigureOut">
              <a:rPr lang="en-IE" smtClean="0"/>
              <a:t>23/04/2026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53A184-788E-4EAA-9E5F-0340A0FFD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DCE0CA-9EBE-4A8D-8E67-0E045E0BE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3DB10-2D8C-4C98-A706-E8CF4EF0381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4487163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55A72-C9A8-4C87-AC30-EB2E7F417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21EBDD-AC72-4580-BEF9-F95BEF5CC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EB6D1-FDDF-408F-B8C5-5477035ECA33}" type="datetimeFigureOut">
              <a:rPr lang="en-IE" smtClean="0"/>
              <a:t>23/04/2026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78E549-76C0-4A43-B82C-6B5C430AD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BC64DA-0BCA-4B95-B3C7-E3A7BED4E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3DB10-2D8C-4C98-A706-E8CF4EF0381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3778952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F352B6-F4B8-41D2-82FA-C9648FB2C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EB6D1-FDDF-408F-B8C5-5477035ECA33}" type="datetimeFigureOut">
              <a:rPr lang="en-IE" smtClean="0"/>
              <a:t>23/04/2026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7B4829-9176-4C81-A825-535573CA3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DD7C22-B1A5-4554-8694-B268449D2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3DB10-2D8C-4C98-A706-E8CF4EF0381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8786208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7C4EF2-3332-44DD-873E-52BC7633B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CB8D9E-3B71-43C8-ABC1-FD4AAD03A0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56F07A-9666-40E8-82FD-56B174B026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1C7630-A39E-425E-8DC6-864FABF14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EB6D1-FDDF-408F-B8C5-5477035ECA33}" type="datetimeFigureOut">
              <a:rPr lang="en-IE" smtClean="0"/>
              <a:t>23/04/2026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83AEAE-C48E-4B33-9292-FACC37C84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2D40EE-F57C-4017-B1BA-AD0312F2B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3DB10-2D8C-4C98-A706-E8CF4EF0381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8377190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8E75BC-66F5-47D5-9CD4-996A35DB8E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0408AFD-2355-4BD7-8457-28214A2F50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820FE9-D131-43BD-AF36-B11B1B776B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3C0047-EDCE-4069-A56D-5C3E7FEAF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EB6D1-FDDF-408F-B8C5-5477035ECA33}" type="datetimeFigureOut">
              <a:rPr lang="en-IE" smtClean="0"/>
              <a:t>23/04/2026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3F5E21-15C9-4FBD-9267-235FEF250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F6A482-6B15-44D3-984C-D0C27638F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3DB10-2D8C-4C98-A706-E8CF4EF0381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5244844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3CF3FB-5476-449F-B7E2-25687CC4CC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ECA13C-4990-4BC0-98B6-FDA6837B36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CEA0E4-4E05-4E6D-AE1D-037D0A2054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7EB6D1-FDDF-408F-B8C5-5477035ECA33}" type="datetimeFigureOut">
              <a:rPr lang="en-IE" smtClean="0"/>
              <a:t>23/04/2026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6FE32B-A625-4850-867D-A52E97C240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D649D1-E25A-4802-B1AA-AF4B4D1523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3DB10-2D8C-4C98-A706-E8CF4EF0381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88905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B92086-3AF7-1477-24C6-6C91191E26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EBE7F56-6F99-41E8-402A-56089752C4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066"/>
            <a:ext cx="12192000" cy="6845934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1B88A032-D4E5-80F4-A6F9-70B32BB44C9B}"/>
              </a:ext>
            </a:extLst>
          </p:cNvPr>
          <p:cNvSpPr txBox="1"/>
          <p:nvPr/>
        </p:nvSpPr>
        <p:spPr>
          <a:xfrm>
            <a:off x="4537249" y="3077542"/>
            <a:ext cx="381662" cy="389513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R</a:t>
            </a:r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8EC305B-A02A-B635-77EA-0D2146FDFAFC}"/>
              </a:ext>
            </a:extLst>
          </p:cNvPr>
          <p:cNvSpPr txBox="1"/>
          <p:nvPr/>
        </p:nvSpPr>
        <p:spPr>
          <a:xfrm>
            <a:off x="4728080" y="127069"/>
            <a:ext cx="2601088" cy="3385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Match Officials Positioning</a:t>
            </a:r>
            <a:endParaRPr lang="en-IE" sz="1600" dirty="0">
              <a:solidFill>
                <a:schemeClr val="bg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6F5B1E5-EABD-4727-06AA-CFF1CCA5019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776"/>
          <a:stretch/>
        </p:blipFill>
        <p:spPr>
          <a:xfrm>
            <a:off x="4357177" y="2250377"/>
            <a:ext cx="270344" cy="278098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171EEB73-8A19-7D6B-47BD-D68A4650AC4A}"/>
              </a:ext>
            </a:extLst>
          </p:cNvPr>
          <p:cNvSpPr txBox="1"/>
          <p:nvPr/>
        </p:nvSpPr>
        <p:spPr>
          <a:xfrm>
            <a:off x="4094849" y="6441881"/>
            <a:ext cx="963918" cy="3385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Dugout A</a:t>
            </a:r>
            <a:endParaRPr lang="en-IE" sz="1600" dirty="0">
              <a:solidFill>
                <a:schemeClr val="bg1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0112251-F19A-8BBF-EA10-CBD1F65CF3E7}"/>
              </a:ext>
            </a:extLst>
          </p:cNvPr>
          <p:cNvSpPr txBox="1"/>
          <p:nvPr/>
        </p:nvSpPr>
        <p:spPr>
          <a:xfrm>
            <a:off x="6985704" y="6441881"/>
            <a:ext cx="957506" cy="3385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Dugout B</a:t>
            </a:r>
            <a:endParaRPr lang="en-IE" sz="1600" dirty="0">
              <a:solidFill>
                <a:schemeClr val="bg1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30D0F49-491C-F9B7-BB81-03921C96929A}"/>
              </a:ext>
            </a:extLst>
          </p:cNvPr>
          <p:cNvSpPr txBox="1"/>
          <p:nvPr/>
        </p:nvSpPr>
        <p:spPr>
          <a:xfrm>
            <a:off x="3904018" y="370399"/>
            <a:ext cx="381662" cy="389513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L</a:t>
            </a:r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097DF15-9665-A55E-E5AB-81298B658DA4}"/>
              </a:ext>
            </a:extLst>
          </p:cNvPr>
          <p:cNvSpPr txBox="1"/>
          <p:nvPr/>
        </p:nvSpPr>
        <p:spPr>
          <a:xfrm>
            <a:off x="5905169" y="5955324"/>
            <a:ext cx="381662" cy="389513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L</a:t>
            </a:r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A80FB38-4FAE-06E0-8935-B0A9A11E1458}"/>
              </a:ext>
            </a:extLst>
          </p:cNvPr>
          <p:cNvSpPr txBox="1"/>
          <p:nvPr/>
        </p:nvSpPr>
        <p:spPr>
          <a:xfrm>
            <a:off x="585537" y="3792971"/>
            <a:ext cx="381662" cy="38951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U</a:t>
            </a:r>
            <a:endParaRPr lang="en-IE" sz="12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1E24BA1-AFF3-7EE9-6241-4483B65C7316}"/>
              </a:ext>
            </a:extLst>
          </p:cNvPr>
          <p:cNvSpPr txBox="1"/>
          <p:nvPr/>
        </p:nvSpPr>
        <p:spPr>
          <a:xfrm>
            <a:off x="573827" y="2675517"/>
            <a:ext cx="381662" cy="38951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U</a:t>
            </a:r>
            <a:endParaRPr lang="en-IE" sz="12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ECA24F5-C9DD-1980-17DA-5CEFA983CF15}"/>
              </a:ext>
            </a:extLst>
          </p:cNvPr>
          <p:cNvSpPr txBox="1"/>
          <p:nvPr/>
        </p:nvSpPr>
        <p:spPr>
          <a:xfrm>
            <a:off x="11033970" y="3794048"/>
            <a:ext cx="381662" cy="38951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U</a:t>
            </a:r>
            <a:endParaRPr lang="en-IE" sz="12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BC278DB-6C4F-7B60-F62F-5F533B3AA61A}"/>
              </a:ext>
            </a:extLst>
          </p:cNvPr>
          <p:cNvSpPr txBox="1"/>
          <p:nvPr/>
        </p:nvSpPr>
        <p:spPr>
          <a:xfrm>
            <a:off x="11112797" y="2194669"/>
            <a:ext cx="381662" cy="38951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U</a:t>
            </a:r>
            <a:endParaRPr lang="en-IE" sz="12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F9F0E4F-30B4-287E-1788-DF569C26D0BE}"/>
              </a:ext>
            </a:extLst>
          </p:cNvPr>
          <p:cNvSpPr txBox="1"/>
          <p:nvPr/>
        </p:nvSpPr>
        <p:spPr>
          <a:xfrm>
            <a:off x="5882644" y="6406662"/>
            <a:ext cx="381662" cy="389513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4</a:t>
            </a:r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F57D91A-A0EC-48AC-9A63-CB3730C2BCD4}"/>
              </a:ext>
            </a:extLst>
          </p:cNvPr>
          <p:cNvSpPr txBox="1"/>
          <p:nvPr/>
        </p:nvSpPr>
        <p:spPr>
          <a:xfrm>
            <a:off x="8576441" y="103367"/>
            <a:ext cx="3297211" cy="160043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In Play:</a:t>
            </a:r>
            <a:endParaRPr lang="en-IE" sz="1400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bg1"/>
                </a:solidFill>
              </a:rPr>
              <a:t>Line Umpire alternate positions depending on ball location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bg1"/>
                </a:solidFill>
              </a:rPr>
              <a:t>Line Umpire nearest ball stays with it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bg1"/>
                </a:solidFill>
              </a:rPr>
              <a:t>Opposite Line Umpire on 65m/halfway to judge 4v3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bg1"/>
                </a:solidFill>
              </a:rPr>
              <a:t>Umpire aware of the space </a:t>
            </a:r>
            <a:r>
              <a:rPr lang="en-US" sz="1400" dirty="0" err="1">
                <a:solidFill>
                  <a:schemeClr val="bg1"/>
                </a:solidFill>
              </a:rPr>
              <a:t>infront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3F89657-A156-89C9-0DFC-AFB584C5C686}"/>
              </a:ext>
            </a:extLst>
          </p:cNvPr>
          <p:cNvSpPr txBox="1"/>
          <p:nvPr/>
        </p:nvSpPr>
        <p:spPr>
          <a:xfrm>
            <a:off x="4677105" y="2246071"/>
            <a:ext cx="381662" cy="38951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8</a:t>
            </a:r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6DA0AAF-A130-E22D-D366-CDE1E492C80D}"/>
              </a:ext>
            </a:extLst>
          </p:cNvPr>
          <p:cNvSpPr txBox="1"/>
          <p:nvPr/>
        </p:nvSpPr>
        <p:spPr>
          <a:xfrm>
            <a:off x="4579794" y="4342589"/>
            <a:ext cx="381662" cy="38951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9</a:t>
            </a:r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0CB2BFA-07AD-3F7F-04DF-65559F65B0A3}"/>
              </a:ext>
            </a:extLst>
          </p:cNvPr>
          <p:cNvSpPr txBox="1"/>
          <p:nvPr/>
        </p:nvSpPr>
        <p:spPr>
          <a:xfrm>
            <a:off x="3312758" y="2938857"/>
            <a:ext cx="381662" cy="38951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9AC35B0-6D6A-8065-47D4-BD9923B66768}"/>
              </a:ext>
            </a:extLst>
          </p:cNvPr>
          <p:cNvSpPr txBox="1"/>
          <p:nvPr/>
        </p:nvSpPr>
        <p:spPr>
          <a:xfrm>
            <a:off x="2983792" y="921209"/>
            <a:ext cx="381662" cy="38951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B6320B0-6808-3693-9F1E-6F859F6C987F}"/>
              </a:ext>
            </a:extLst>
          </p:cNvPr>
          <p:cNvSpPr txBox="1"/>
          <p:nvPr/>
        </p:nvSpPr>
        <p:spPr>
          <a:xfrm>
            <a:off x="2689502" y="4624490"/>
            <a:ext cx="381662" cy="38951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294157A-6247-D22E-4DA1-C5D38E20D4CE}"/>
              </a:ext>
            </a:extLst>
          </p:cNvPr>
          <p:cNvSpPr txBox="1"/>
          <p:nvPr/>
        </p:nvSpPr>
        <p:spPr>
          <a:xfrm>
            <a:off x="7752379" y="3286266"/>
            <a:ext cx="381662" cy="38951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A067FEA-E5BF-9491-34A7-3D5362DB3BA1}"/>
              </a:ext>
            </a:extLst>
          </p:cNvPr>
          <p:cNvSpPr txBox="1"/>
          <p:nvPr/>
        </p:nvSpPr>
        <p:spPr>
          <a:xfrm>
            <a:off x="7329168" y="2561154"/>
            <a:ext cx="381662" cy="38951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1C2E7BB-679D-6603-C2F2-D34336444949}"/>
              </a:ext>
            </a:extLst>
          </p:cNvPr>
          <p:cNvSpPr txBox="1"/>
          <p:nvPr/>
        </p:nvSpPr>
        <p:spPr>
          <a:xfrm>
            <a:off x="7190075" y="4474561"/>
            <a:ext cx="381662" cy="38951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IE" sz="1200" dirty="0">
              <a:solidFill>
                <a:schemeClr val="bg1"/>
              </a:solidFill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2B19098-7850-4945-4823-47974F8D51D2}"/>
              </a:ext>
            </a:extLst>
          </p:cNvPr>
          <p:cNvCxnSpPr>
            <a:cxnSpLocks/>
          </p:cNvCxnSpPr>
          <p:nvPr/>
        </p:nvCxnSpPr>
        <p:spPr>
          <a:xfrm>
            <a:off x="4267087" y="795328"/>
            <a:ext cx="21133" cy="968645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81B01300-389F-F083-A4CE-63E6F2B3E0B4}"/>
              </a:ext>
            </a:extLst>
          </p:cNvPr>
          <p:cNvCxnSpPr>
            <a:cxnSpLocks/>
          </p:cNvCxnSpPr>
          <p:nvPr/>
        </p:nvCxnSpPr>
        <p:spPr>
          <a:xfrm flipH="1">
            <a:off x="3449498" y="795328"/>
            <a:ext cx="499241" cy="234686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5C173E5-C057-22BC-5375-817CC7AAF3A1}"/>
              </a:ext>
            </a:extLst>
          </p:cNvPr>
          <p:cNvCxnSpPr>
            <a:cxnSpLocks/>
          </p:cNvCxnSpPr>
          <p:nvPr/>
        </p:nvCxnSpPr>
        <p:spPr>
          <a:xfrm flipV="1">
            <a:off x="6317981" y="5139559"/>
            <a:ext cx="1062925" cy="825556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58C183B-E7E0-6C0A-7379-A82641B01A36}"/>
              </a:ext>
            </a:extLst>
          </p:cNvPr>
          <p:cNvCxnSpPr>
            <a:cxnSpLocks/>
          </p:cNvCxnSpPr>
          <p:nvPr/>
        </p:nvCxnSpPr>
        <p:spPr>
          <a:xfrm flipH="1" flipV="1">
            <a:off x="4961456" y="5139559"/>
            <a:ext cx="973140" cy="815765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6E660F8-F79E-0FD4-EF93-333544606BC0}"/>
              </a:ext>
            </a:extLst>
          </p:cNvPr>
          <p:cNvCxnSpPr>
            <a:cxnSpLocks/>
          </p:cNvCxnSpPr>
          <p:nvPr/>
        </p:nvCxnSpPr>
        <p:spPr>
          <a:xfrm flipV="1">
            <a:off x="6164423" y="5081769"/>
            <a:ext cx="0" cy="803076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2CE08AA2-D92B-BF0E-FDCB-744090759C8F}"/>
              </a:ext>
            </a:extLst>
          </p:cNvPr>
          <p:cNvCxnSpPr>
            <a:cxnSpLocks/>
          </p:cNvCxnSpPr>
          <p:nvPr/>
        </p:nvCxnSpPr>
        <p:spPr>
          <a:xfrm flipH="1">
            <a:off x="10501092" y="2275808"/>
            <a:ext cx="532878" cy="0"/>
          </a:xfrm>
          <a:prstGeom prst="straightConnector1">
            <a:avLst/>
          </a:prstGeom>
          <a:ln w="28575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6CFC4BBD-E9F2-3503-61EE-B8A307778532}"/>
              </a:ext>
            </a:extLst>
          </p:cNvPr>
          <p:cNvCxnSpPr>
            <a:cxnSpLocks/>
          </p:cNvCxnSpPr>
          <p:nvPr/>
        </p:nvCxnSpPr>
        <p:spPr>
          <a:xfrm flipH="1">
            <a:off x="10501092" y="2462482"/>
            <a:ext cx="532878" cy="0"/>
          </a:xfrm>
          <a:prstGeom prst="straightConnector1">
            <a:avLst/>
          </a:prstGeom>
          <a:ln w="28575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264714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Tm="7506">
        <p159:morph option="byObject"/>
      </p:transition>
    </mc:Choice>
    <mc:Fallback xmlns="">
      <p:transition spd="slow" advTm="7506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7794A6-F835-FA60-5DDD-8404446AC2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EADD783-6AC9-C1C8-561F-FF1C359EBF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066"/>
            <a:ext cx="12192000" cy="6845934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B82AA67B-F947-E0FA-A783-83BB6441BA51}"/>
              </a:ext>
            </a:extLst>
          </p:cNvPr>
          <p:cNvSpPr txBox="1"/>
          <p:nvPr/>
        </p:nvSpPr>
        <p:spPr>
          <a:xfrm>
            <a:off x="4728080" y="127069"/>
            <a:ext cx="2601088" cy="3385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Match Officials Positioning</a:t>
            </a:r>
            <a:endParaRPr lang="en-IE" sz="1600" dirty="0">
              <a:solidFill>
                <a:schemeClr val="bg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98E6CAD-9420-BA6D-C483-3FB77692864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776"/>
          <a:stretch/>
        </p:blipFill>
        <p:spPr>
          <a:xfrm>
            <a:off x="3059969" y="4485441"/>
            <a:ext cx="270344" cy="278098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4D7A558C-68C1-6A73-0085-DEC7A955FB4A}"/>
              </a:ext>
            </a:extLst>
          </p:cNvPr>
          <p:cNvSpPr txBox="1"/>
          <p:nvPr/>
        </p:nvSpPr>
        <p:spPr>
          <a:xfrm>
            <a:off x="4094849" y="6441881"/>
            <a:ext cx="963918" cy="3385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Dugout A</a:t>
            </a:r>
            <a:endParaRPr lang="en-IE" sz="1600" dirty="0">
              <a:solidFill>
                <a:schemeClr val="bg1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8CDD2BA-03F7-347F-8809-5F33A718ED45}"/>
              </a:ext>
            </a:extLst>
          </p:cNvPr>
          <p:cNvSpPr txBox="1"/>
          <p:nvPr/>
        </p:nvSpPr>
        <p:spPr>
          <a:xfrm>
            <a:off x="6985704" y="6441881"/>
            <a:ext cx="957506" cy="3385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Dugout B</a:t>
            </a:r>
            <a:endParaRPr lang="en-IE" sz="1600" dirty="0">
              <a:solidFill>
                <a:schemeClr val="bg1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1EC81F8-644F-8CDF-CE63-F3A1FFA5BC86}"/>
              </a:ext>
            </a:extLst>
          </p:cNvPr>
          <p:cNvSpPr txBox="1"/>
          <p:nvPr/>
        </p:nvSpPr>
        <p:spPr>
          <a:xfrm>
            <a:off x="5837793" y="406351"/>
            <a:ext cx="381662" cy="389513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L</a:t>
            </a:r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4C4B118-E883-3F38-1AA7-550617563C29}"/>
              </a:ext>
            </a:extLst>
          </p:cNvPr>
          <p:cNvSpPr txBox="1"/>
          <p:nvPr/>
        </p:nvSpPr>
        <p:spPr>
          <a:xfrm>
            <a:off x="3879997" y="5955311"/>
            <a:ext cx="381662" cy="389513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L</a:t>
            </a:r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9E84154-4402-49BB-D929-154CB690F279}"/>
              </a:ext>
            </a:extLst>
          </p:cNvPr>
          <p:cNvSpPr txBox="1"/>
          <p:nvPr/>
        </p:nvSpPr>
        <p:spPr>
          <a:xfrm>
            <a:off x="585537" y="3792971"/>
            <a:ext cx="381662" cy="38951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U</a:t>
            </a:r>
            <a:endParaRPr lang="en-IE" sz="12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98F51FA-F065-F1C9-66D4-DD0699F3DD5F}"/>
              </a:ext>
            </a:extLst>
          </p:cNvPr>
          <p:cNvSpPr txBox="1"/>
          <p:nvPr/>
        </p:nvSpPr>
        <p:spPr>
          <a:xfrm>
            <a:off x="573827" y="2675517"/>
            <a:ext cx="381662" cy="38951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U</a:t>
            </a:r>
            <a:endParaRPr lang="en-IE" sz="12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BB0AE13-2E10-2246-E898-F418224F8956}"/>
              </a:ext>
            </a:extLst>
          </p:cNvPr>
          <p:cNvSpPr txBox="1"/>
          <p:nvPr/>
        </p:nvSpPr>
        <p:spPr>
          <a:xfrm>
            <a:off x="11033970" y="2643660"/>
            <a:ext cx="381662" cy="38951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U</a:t>
            </a:r>
            <a:endParaRPr lang="en-IE" sz="12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DF67DB1-8B68-2E10-54B1-31C1EB26AE4A}"/>
              </a:ext>
            </a:extLst>
          </p:cNvPr>
          <p:cNvSpPr txBox="1"/>
          <p:nvPr/>
        </p:nvSpPr>
        <p:spPr>
          <a:xfrm>
            <a:off x="5882644" y="6406662"/>
            <a:ext cx="381662" cy="389513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4</a:t>
            </a:r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300E2C5-2249-DC33-FFF0-BA1FFE624C60}"/>
              </a:ext>
            </a:extLst>
          </p:cNvPr>
          <p:cNvSpPr txBox="1"/>
          <p:nvPr/>
        </p:nvSpPr>
        <p:spPr>
          <a:xfrm>
            <a:off x="3689166" y="1853163"/>
            <a:ext cx="381662" cy="38951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8</a:t>
            </a:r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441B697-089C-BEC7-C088-133B0EE3A136}"/>
              </a:ext>
            </a:extLst>
          </p:cNvPr>
          <p:cNvSpPr txBox="1"/>
          <p:nvPr/>
        </p:nvSpPr>
        <p:spPr>
          <a:xfrm>
            <a:off x="3522356" y="5125610"/>
            <a:ext cx="381662" cy="38951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9</a:t>
            </a:r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A0E859B-25F5-A137-B9E3-0C4530CF85BE}"/>
              </a:ext>
            </a:extLst>
          </p:cNvPr>
          <p:cNvSpPr txBox="1"/>
          <p:nvPr/>
        </p:nvSpPr>
        <p:spPr>
          <a:xfrm>
            <a:off x="3312758" y="2938857"/>
            <a:ext cx="381662" cy="38951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50742B2-DFA0-523B-B38D-2561D3A5DE57}"/>
              </a:ext>
            </a:extLst>
          </p:cNvPr>
          <p:cNvSpPr txBox="1"/>
          <p:nvPr/>
        </p:nvSpPr>
        <p:spPr>
          <a:xfrm>
            <a:off x="2983792" y="921209"/>
            <a:ext cx="381662" cy="38951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336B7B6-341C-C749-38C7-38B0E5FA198A}"/>
              </a:ext>
            </a:extLst>
          </p:cNvPr>
          <p:cNvSpPr txBox="1"/>
          <p:nvPr/>
        </p:nvSpPr>
        <p:spPr>
          <a:xfrm>
            <a:off x="2689502" y="4624490"/>
            <a:ext cx="381662" cy="38951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87201AB-2296-4FE3-7E29-E5DC080CDAD7}"/>
              </a:ext>
            </a:extLst>
          </p:cNvPr>
          <p:cNvSpPr txBox="1"/>
          <p:nvPr/>
        </p:nvSpPr>
        <p:spPr>
          <a:xfrm>
            <a:off x="7752379" y="3286266"/>
            <a:ext cx="381662" cy="38951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3874FF5-6946-E975-DB42-62531604893C}"/>
              </a:ext>
            </a:extLst>
          </p:cNvPr>
          <p:cNvSpPr txBox="1"/>
          <p:nvPr/>
        </p:nvSpPr>
        <p:spPr>
          <a:xfrm>
            <a:off x="6096000" y="2254147"/>
            <a:ext cx="381662" cy="38951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3799CFD-7626-0B28-436C-727661E90CE3}"/>
              </a:ext>
            </a:extLst>
          </p:cNvPr>
          <p:cNvSpPr txBox="1"/>
          <p:nvPr/>
        </p:nvSpPr>
        <p:spPr>
          <a:xfrm>
            <a:off x="6240142" y="4943716"/>
            <a:ext cx="381662" cy="38951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7E14017-16A3-93BA-DD06-F70167F2ADEE}"/>
              </a:ext>
            </a:extLst>
          </p:cNvPr>
          <p:cNvSpPr txBox="1"/>
          <p:nvPr/>
        </p:nvSpPr>
        <p:spPr>
          <a:xfrm>
            <a:off x="8576441" y="103367"/>
            <a:ext cx="3297211" cy="160043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In Play:</a:t>
            </a:r>
            <a:endParaRPr lang="en-IE" sz="1400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bg1"/>
                </a:solidFill>
              </a:rPr>
              <a:t>Ball switched so Line Umpires alternate positions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bg1"/>
                </a:solidFill>
              </a:rPr>
              <a:t>Line Umpire nearest ball stays with it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bg1"/>
                </a:solidFill>
              </a:rPr>
              <a:t>Opposite Line Umpire on 65m/halfway to judge 4v3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bg1"/>
                </a:solidFill>
              </a:rPr>
              <a:t>Umpire aware of the space </a:t>
            </a:r>
            <a:r>
              <a:rPr lang="en-US" sz="1400" dirty="0" err="1">
                <a:solidFill>
                  <a:schemeClr val="bg1"/>
                </a:solidFill>
              </a:rPr>
              <a:t>infront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432BC17-6A62-B554-73B7-24813551868B}"/>
              </a:ext>
            </a:extLst>
          </p:cNvPr>
          <p:cNvSpPr txBox="1"/>
          <p:nvPr/>
        </p:nvSpPr>
        <p:spPr>
          <a:xfrm>
            <a:off x="4057960" y="3514724"/>
            <a:ext cx="381662" cy="389513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R</a:t>
            </a:r>
            <a:endParaRPr lang="en-IE" sz="1200" dirty="0">
              <a:solidFill>
                <a:schemeClr val="bg1"/>
              </a:solidFill>
            </a:endParaRP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2C81069C-A649-EC66-AB4E-ACF199AD2278}"/>
              </a:ext>
            </a:extLst>
          </p:cNvPr>
          <p:cNvCxnSpPr>
            <a:cxnSpLocks/>
          </p:cNvCxnSpPr>
          <p:nvPr/>
        </p:nvCxnSpPr>
        <p:spPr>
          <a:xfrm flipV="1">
            <a:off x="4261659" y="5125610"/>
            <a:ext cx="39429" cy="763765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80B9A4A-E1CA-5097-FAFB-A1226D556809}"/>
              </a:ext>
            </a:extLst>
          </p:cNvPr>
          <p:cNvCxnSpPr>
            <a:cxnSpLocks/>
          </p:cNvCxnSpPr>
          <p:nvPr/>
        </p:nvCxnSpPr>
        <p:spPr>
          <a:xfrm flipH="1" flipV="1">
            <a:off x="3508915" y="5612120"/>
            <a:ext cx="360502" cy="382961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C86945AC-02C0-8792-BFFA-79CEB8768528}"/>
              </a:ext>
            </a:extLst>
          </p:cNvPr>
          <p:cNvCxnSpPr>
            <a:cxnSpLocks/>
          </p:cNvCxnSpPr>
          <p:nvPr/>
        </p:nvCxnSpPr>
        <p:spPr>
          <a:xfrm>
            <a:off x="6244808" y="795328"/>
            <a:ext cx="636922" cy="654118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1DC728B7-17D5-4939-43F5-EDCBA23D4376}"/>
              </a:ext>
            </a:extLst>
          </p:cNvPr>
          <p:cNvCxnSpPr>
            <a:cxnSpLocks/>
          </p:cNvCxnSpPr>
          <p:nvPr/>
        </p:nvCxnSpPr>
        <p:spPr>
          <a:xfrm flipH="1">
            <a:off x="5175518" y="744905"/>
            <a:ext cx="687854" cy="804042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17A6BC06-7134-FF19-2E9E-65961293BB36}"/>
              </a:ext>
            </a:extLst>
          </p:cNvPr>
          <p:cNvCxnSpPr>
            <a:cxnSpLocks/>
          </p:cNvCxnSpPr>
          <p:nvPr/>
        </p:nvCxnSpPr>
        <p:spPr>
          <a:xfrm>
            <a:off x="5937050" y="836703"/>
            <a:ext cx="0" cy="651659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33F97C51-7610-44DC-93A3-4853F2EA2F8C}"/>
              </a:ext>
            </a:extLst>
          </p:cNvPr>
          <p:cNvSpPr txBox="1"/>
          <p:nvPr/>
        </p:nvSpPr>
        <p:spPr>
          <a:xfrm>
            <a:off x="11112797" y="4433373"/>
            <a:ext cx="381662" cy="38951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U</a:t>
            </a:r>
            <a:endParaRPr lang="en-IE" sz="1200" dirty="0"/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ED87BEFF-95D5-021A-769D-D98D254CAD73}"/>
              </a:ext>
            </a:extLst>
          </p:cNvPr>
          <p:cNvCxnSpPr>
            <a:cxnSpLocks/>
          </p:cNvCxnSpPr>
          <p:nvPr/>
        </p:nvCxnSpPr>
        <p:spPr>
          <a:xfrm flipH="1">
            <a:off x="10501092" y="4514512"/>
            <a:ext cx="532878" cy="0"/>
          </a:xfrm>
          <a:prstGeom prst="straightConnector1">
            <a:avLst/>
          </a:prstGeom>
          <a:ln w="28575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8B7BF9C4-8B16-AFE2-A9AC-9DBD3489F028}"/>
              </a:ext>
            </a:extLst>
          </p:cNvPr>
          <p:cNvCxnSpPr>
            <a:cxnSpLocks/>
          </p:cNvCxnSpPr>
          <p:nvPr/>
        </p:nvCxnSpPr>
        <p:spPr>
          <a:xfrm flipH="1">
            <a:off x="10501092" y="4701186"/>
            <a:ext cx="532878" cy="0"/>
          </a:xfrm>
          <a:prstGeom prst="straightConnector1">
            <a:avLst/>
          </a:prstGeom>
          <a:ln w="28575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554207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Tm="8773">
        <p159:morph option="byObject"/>
      </p:transition>
    </mc:Choice>
    <mc:Fallback xmlns="">
      <p:transition spd="slow" advTm="8773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841542-7A5E-3565-6607-2B3020777C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D37DDE22-B08C-924B-AC37-213CABC281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066"/>
            <a:ext cx="12192000" cy="6845934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9C481D81-C26A-7F3F-FC99-5A426E23F75A}"/>
              </a:ext>
            </a:extLst>
          </p:cNvPr>
          <p:cNvSpPr txBox="1"/>
          <p:nvPr/>
        </p:nvSpPr>
        <p:spPr>
          <a:xfrm>
            <a:off x="5646962" y="2480760"/>
            <a:ext cx="381662" cy="389513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R</a:t>
            </a:r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7DAA879-EC56-9220-8E6B-1FDB734BCE52}"/>
              </a:ext>
            </a:extLst>
          </p:cNvPr>
          <p:cNvSpPr txBox="1"/>
          <p:nvPr/>
        </p:nvSpPr>
        <p:spPr>
          <a:xfrm>
            <a:off x="4728080" y="127069"/>
            <a:ext cx="2601088" cy="3385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Match Officials Positioning</a:t>
            </a:r>
            <a:endParaRPr lang="en-IE" sz="1600" dirty="0">
              <a:solidFill>
                <a:schemeClr val="bg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2DEA476-1765-5427-DECD-5CA7B2F400B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776"/>
          <a:stretch/>
        </p:blipFill>
        <p:spPr>
          <a:xfrm>
            <a:off x="390341" y="3328370"/>
            <a:ext cx="270344" cy="278098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52FEBC78-D066-D446-4439-A9D819C08B78}"/>
              </a:ext>
            </a:extLst>
          </p:cNvPr>
          <p:cNvSpPr txBox="1"/>
          <p:nvPr/>
        </p:nvSpPr>
        <p:spPr>
          <a:xfrm>
            <a:off x="4094849" y="6441881"/>
            <a:ext cx="963918" cy="3385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Dugout A</a:t>
            </a:r>
            <a:endParaRPr lang="en-IE" sz="1600" dirty="0">
              <a:solidFill>
                <a:schemeClr val="bg1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4664461-836A-8B3C-377B-0359656A0F84}"/>
              </a:ext>
            </a:extLst>
          </p:cNvPr>
          <p:cNvSpPr txBox="1"/>
          <p:nvPr/>
        </p:nvSpPr>
        <p:spPr>
          <a:xfrm>
            <a:off x="6985704" y="6441881"/>
            <a:ext cx="957506" cy="3385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Dugout B</a:t>
            </a:r>
            <a:endParaRPr lang="en-IE" sz="1600" dirty="0">
              <a:solidFill>
                <a:schemeClr val="bg1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CE55CAF-7EE1-BBDF-2BD0-684A9F90D6DF}"/>
              </a:ext>
            </a:extLst>
          </p:cNvPr>
          <p:cNvSpPr txBox="1"/>
          <p:nvPr/>
        </p:nvSpPr>
        <p:spPr>
          <a:xfrm>
            <a:off x="5837793" y="406351"/>
            <a:ext cx="381662" cy="389513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L</a:t>
            </a:r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5FB8FA4-7CB8-5C8E-44F6-765BA0280D4F}"/>
              </a:ext>
            </a:extLst>
          </p:cNvPr>
          <p:cNvSpPr txBox="1"/>
          <p:nvPr/>
        </p:nvSpPr>
        <p:spPr>
          <a:xfrm>
            <a:off x="3879997" y="5955311"/>
            <a:ext cx="381662" cy="389513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L</a:t>
            </a:r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10DB67A-FAB2-6294-B366-17A624039C58}"/>
              </a:ext>
            </a:extLst>
          </p:cNvPr>
          <p:cNvSpPr txBox="1"/>
          <p:nvPr/>
        </p:nvSpPr>
        <p:spPr>
          <a:xfrm>
            <a:off x="585537" y="3792971"/>
            <a:ext cx="381662" cy="38951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U</a:t>
            </a:r>
            <a:endParaRPr lang="en-IE" sz="12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B502A86-E104-33B0-00AB-8981DC1A1EFD}"/>
              </a:ext>
            </a:extLst>
          </p:cNvPr>
          <p:cNvSpPr txBox="1"/>
          <p:nvPr/>
        </p:nvSpPr>
        <p:spPr>
          <a:xfrm>
            <a:off x="573827" y="2675517"/>
            <a:ext cx="381662" cy="38951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U</a:t>
            </a:r>
            <a:endParaRPr lang="en-IE" sz="12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BEA89D0-25DF-3251-C3FD-D94EB48DCEA0}"/>
              </a:ext>
            </a:extLst>
          </p:cNvPr>
          <p:cNvSpPr txBox="1"/>
          <p:nvPr/>
        </p:nvSpPr>
        <p:spPr>
          <a:xfrm>
            <a:off x="11033970" y="2643660"/>
            <a:ext cx="381662" cy="38951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U</a:t>
            </a:r>
            <a:endParaRPr lang="en-IE" sz="12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6EF9490-B25E-2562-BC33-A04BAB137CF2}"/>
              </a:ext>
            </a:extLst>
          </p:cNvPr>
          <p:cNvSpPr txBox="1"/>
          <p:nvPr/>
        </p:nvSpPr>
        <p:spPr>
          <a:xfrm>
            <a:off x="5882644" y="6406662"/>
            <a:ext cx="381662" cy="389513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4</a:t>
            </a:r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18C5903-83B4-E9B4-EDAF-DD37882923F5}"/>
              </a:ext>
            </a:extLst>
          </p:cNvPr>
          <p:cNvSpPr txBox="1"/>
          <p:nvPr/>
        </p:nvSpPr>
        <p:spPr>
          <a:xfrm>
            <a:off x="5280908" y="2021328"/>
            <a:ext cx="381662" cy="38951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8</a:t>
            </a:r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0E2F9E-77EE-D43A-B15F-EEBD783A6D89}"/>
              </a:ext>
            </a:extLst>
          </p:cNvPr>
          <p:cNvSpPr txBox="1"/>
          <p:nvPr/>
        </p:nvSpPr>
        <p:spPr>
          <a:xfrm>
            <a:off x="5246052" y="5083569"/>
            <a:ext cx="381662" cy="38951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9</a:t>
            </a:r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4AA1EA-8DC0-A615-D079-CAFD2EC3B344}"/>
              </a:ext>
            </a:extLst>
          </p:cNvPr>
          <p:cNvSpPr txBox="1"/>
          <p:nvPr/>
        </p:nvSpPr>
        <p:spPr>
          <a:xfrm>
            <a:off x="3312758" y="2938857"/>
            <a:ext cx="381662" cy="38951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0E3374-8117-5C3F-B7E7-2C0B89A70475}"/>
              </a:ext>
            </a:extLst>
          </p:cNvPr>
          <p:cNvSpPr txBox="1"/>
          <p:nvPr/>
        </p:nvSpPr>
        <p:spPr>
          <a:xfrm>
            <a:off x="2983792" y="921209"/>
            <a:ext cx="381662" cy="38951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3729FF4-9916-10C7-B204-A1ADD6AD749D}"/>
              </a:ext>
            </a:extLst>
          </p:cNvPr>
          <p:cNvSpPr txBox="1"/>
          <p:nvPr/>
        </p:nvSpPr>
        <p:spPr>
          <a:xfrm>
            <a:off x="2689502" y="4624490"/>
            <a:ext cx="381662" cy="38951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AA0B298-DBB9-02F3-AD9D-7997E38584CC}"/>
              </a:ext>
            </a:extLst>
          </p:cNvPr>
          <p:cNvSpPr txBox="1"/>
          <p:nvPr/>
        </p:nvSpPr>
        <p:spPr>
          <a:xfrm>
            <a:off x="7752379" y="3286266"/>
            <a:ext cx="381662" cy="38951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82699A0-5270-814E-CF0D-D36A54878457}"/>
              </a:ext>
            </a:extLst>
          </p:cNvPr>
          <p:cNvSpPr txBox="1"/>
          <p:nvPr/>
        </p:nvSpPr>
        <p:spPr>
          <a:xfrm>
            <a:off x="6096000" y="2254147"/>
            <a:ext cx="381662" cy="38951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14C7EAB-6E0A-70C3-7509-25E8089D0DB6}"/>
              </a:ext>
            </a:extLst>
          </p:cNvPr>
          <p:cNvSpPr txBox="1"/>
          <p:nvPr/>
        </p:nvSpPr>
        <p:spPr>
          <a:xfrm>
            <a:off x="6240142" y="4943716"/>
            <a:ext cx="381662" cy="38951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ECD9809-1109-D36A-8F50-DA721EF62F6B}"/>
              </a:ext>
            </a:extLst>
          </p:cNvPr>
          <p:cNvSpPr txBox="1"/>
          <p:nvPr/>
        </p:nvSpPr>
        <p:spPr>
          <a:xfrm>
            <a:off x="8576441" y="103367"/>
            <a:ext cx="3297211" cy="138499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Kick Out:</a:t>
            </a:r>
            <a:endParaRPr lang="en-IE" sz="1400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bg1"/>
                </a:solidFill>
              </a:rPr>
              <a:t>Whatever Line Umpire was nearest 45m line stays there for KO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bg1"/>
                </a:solidFill>
              </a:rPr>
              <a:t>Opposite Line Umpire on 65m/halfway to judge 4v3 (in play)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bg1"/>
                </a:solidFill>
              </a:rPr>
              <a:t>Umpire aware of the space </a:t>
            </a:r>
            <a:r>
              <a:rPr lang="en-US" sz="1400" dirty="0" err="1">
                <a:solidFill>
                  <a:schemeClr val="bg1"/>
                </a:solidFill>
              </a:rPr>
              <a:t>infront</a:t>
            </a:r>
            <a:endParaRPr lang="en-US" sz="1400" dirty="0">
              <a:solidFill>
                <a:schemeClr val="bg1"/>
              </a:solidFill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7A4B34E-C124-92FD-D9BC-FFF0149883AE}"/>
              </a:ext>
            </a:extLst>
          </p:cNvPr>
          <p:cNvCxnSpPr>
            <a:cxnSpLocks/>
          </p:cNvCxnSpPr>
          <p:nvPr/>
        </p:nvCxnSpPr>
        <p:spPr>
          <a:xfrm flipV="1">
            <a:off x="4261659" y="5125610"/>
            <a:ext cx="39429" cy="763765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F8C8EB00-D6F9-BF68-6135-32693874CB06}"/>
              </a:ext>
            </a:extLst>
          </p:cNvPr>
          <p:cNvCxnSpPr>
            <a:cxnSpLocks/>
          </p:cNvCxnSpPr>
          <p:nvPr/>
        </p:nvCxnSpPr>
        <p:spPr>
          <a:xfrm flipH="1" flipV="1">
            <a:off x="3508915" y="5612120"/>
            <a:ext cx="360502" cy="382961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56DB5A4A-2745-558C-C1FA-0F7ECE7C21FA}"/>
              </a:ext>
            </a:extLst>
          </p:cNvPr>
          <p:cNvCxnSpPr>
            <a:cxnSpLocks/>
          </p:cNvCxnSpPr>
          <p:nvPr/>
        </p:nvCxnSpPr>
        <p:spPr>
          <a:xfrm>
            <a:off x="6244808" y="795328"/>
            <a:ext cx="636922" cy="654118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2D21DB3E-6803-BBEE-93C2-BB26C9CC25BA}"/>
              </a:ext>
            </a:extLst>
          </p:cNvPr>
          <p:cNvCxnSpPr>
            <a:cxnSpLocks/>
          </p:cNvCxnSpPr>
          <p:nvPr/>
        </p:nvCxnSpPr>
        <p:spPr>
          <a:xfrm flipH="1">
            <a:off x="5175518" y="744905"/>
            <a:ext cx="687854" cy="804042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D86CB0F0-ED12-F070-E638-9A31EEA7483D}"/>
              </a:ext>
            </a:extLst>
          </p:cNvPr>
          <p:cNvCxnSpPr>
            <a:cxnSpLocks/>
          </p:cNvCxnSpPr>
          <p:nvPr/>
        </p:nvCxnSpPr>
        <p:spPr>
          <a:xfrm>
            <a:off x="5937050" y="836703"/>
            <a:ext cx="0" cy="651659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72075DD1-BA92-5781-9840-25B1C23F1DC1}"/>
              </a:ext>
            </a:extLst>
          </p:cNvPr>
          <p:cNvSpPr txBox="1"/>
          <p:nvPr/>
        </p:nvSpPr>
        <p:spPr>
          <a:xfrm>
            <a:off x="11112797" y="4433373"/>
            <a:ext cx="381662" cy="38951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U</a:t>
            </a:r>
            <a:endParaRPr lang="en-IE" sz="1200" dirty="0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D1BE21F6-5F88-26A9-5F40-9E7C75943D3A}"/>
              </a:ext>
            </a:extLst>
          </p:cNvPr>
          <p:cNvCxnSpPr>
            <a:cxnSpLocks/>
          </p:cNvCxnSpPr>
          <p:nvPr/>
        </p:nvCxnSpPr>
        <p:spPr>
          <a:xfrm flipH="1">
            <a:off x="10501092" y="4514512"/>
            <a:ext cx="532878" cy="0"/>
          </a:xfrm>
          <a:prstGeom prst="straightConnector1">
            <a:avLst/>
          </a:prstGeom>
          <a:ln w="28575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E4329A5D-7F8A-C395-3A36-0356A112E643}"/>
              </a:ext>
            </a:extLst>
          </p:cNvPr>
          <p:cNvCxnSpPr>
            <a:cxnSpLocks/>
          </p:cNvCxnSpPr>
          <p:nvPr/>
        </p:nvCxnSpPr>
        <p:spPr>
          <a:xfrm flipH="1">
            <a:off x="10501092" y="4701186"/>
            <a:ext cx="532878" cy="0"/>
          </a:xfrm>
          <a:prstGeom prst="straightConnector1">
            <a:avLst/>
          </a:prstGeom>
          <a:ln w="28575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891954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Tm="2880">
        <p159:morph option="byObject"/>
      </p:transition>
    </mc:Choice>
    <mc:Fallback xmlns="">
      <p:transition spd="slow" advTm="288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D280EA-169D-E385-1A12-6299F86B10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183C91FA-6FC4-F316-15E0-59A87DEF42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066"/>
            <a:ext cx="12192000" cy="6845934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95431BD5-05D8-FC3F-F17C-599E0F7C400F}"/>
              </a:ext>
            </a:extLst>
          </p:cNvPr>
          <p:cNvSpPr txBox="1"/>
          <p:nvPr/>
        </p:nvSpPr>
        <p:spPr>
          <a:xfrm>
            <a:off x="4728080" y="127069"/>
            <a:ext cx="2601088" cy="3385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Match Officials Positioning</a:t>
            </a:r>
            <a:endParaRPr lang="en-IE" sz="1600" dirty="0">
              <a:solidFill>
                <a:schemeClr val="bg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116D83B-2832-D5FF-505F-313236E9208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776"/>
          <a:stretch/>
        </p:blipFill>
        <p:spPr>
          <a:xfrm>
            <a:off x="2213886" y="3341973"/>
            <a:ext cx="270344" cy="278098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FD5FB6C7-9EAA-544C-624C-D4F1CDB9BBAC}"/>
              </a:ext>
            </a:extLst>
          </p:cNvPr>
          <p:cNvSpPr txBox="1"/>
          <p:nvPr/>
        </p:nvSpPr>
        <p:spPr>
          <a:xfrm>
            <a:off x="4094849" y="6441881"/>
            <a:ext cx="963918" cy="3385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Dugout A</a:t>
            </a:r>
            <a:endParaRPr lang="en-IE" sz="1600" dirty="0">
              <a:solidFill>
                <a:schemeClr val="bg1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14CE2AC-8AD8-4D50-70A9-C81554BB7CA4}"/>
              </a:ext>
            </a:extLst>
          </p:cNvPr>
          <p:cNvSpPr txBox="1"/>
          <p:nvPr/>
        </p:nvSpPr>
        <p:spPr>
          <a:xfrm>
            <a:off x="6985704" y="6441881"/>
            <a:ext cx="957506" cy="3385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Dugout B</a:t>
            </a:r>
            <a:endParaRPr lang="en-IE" sz="1600" dirty="0">
              <a:solidFill>
                <a:schemeClr val="bg1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E8FE325-A8DA-4B63-AC03-F49B9664BFFD}"/>
              </a:ext>
            </a:extLst>
          </p:cNvPr>
          <p:cNvSpPr txBox="1"/>
          <p:nvPr/>
        </p:nvSpPr>
        <p:spPr>
          <a:xfrm>
            <a:off x="5837793" y="406351"/>
            <a:ext cx="381662" cy="389513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L</a:t>
            </a:r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1FF01CF-2F3A-F791-A3EB-345EDF83DDC9}"/>
              </a:ext>
            </a:extLst>
          </p:cNvPr>
          <p:cNvSpPr txBox="1"/>
          <p:nvPr/>
        </p:nvSpPr>
        <p:spPr>
          <a:xfrm>
            <a:off x="3879997" y="5955311"/>
            <a:ext cx="381662" cy="389513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L</a:t>
            </a:r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0EEEF9D-6C07-71DA-1B18-80653E2A7BFD}"/>
              </a:ext>
            </a:extLst>
          </p:cNvPr>
          <p:cNvSpPr txBox="1"/>
          <p:nvPr/>
        </p:nvSpPr>
        <p:spPr>
          <a:xfrm>
            <a:off x="585537" y="3792971"/>
            <a:ext cx="381662" cy="38951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U</a:t>
            </a:r>
            <a:endParaRPr lang="en-IE" sz="12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1AD6629-F5CF-7B1A-618C-4018F7B0DFAB}"/>
              </a:ext>
            </a:extLst>
          </p:cNvPr>
          <p:cNvSpPr txBox="1"/>
          <p:nvPr/>
        </p:nvSpPr>
        <p:spPr>
          <a:xfrm>
            <a:off x="573827" y="2675517"/>
            <a:ext cx="381662" cy="38951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U</a:t>
            </a:r>
            <a:endParaRPr lang="en-IE" sz="12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CCCCCE9-23A6-26A9-4276-DEDA7FA1572C}"/>
              </a:ext>
            </a:extLst>
          </p:cNvPr>
          <p:cNvSpPr txBox="1"/>
          <p:nvPr/>
        </p:nvSpPr>
        <p:spPr>
          <a:xfrm>
            <a:off x="11033970" y="2643660"/>
            <a:ext cx="381662" cy="38951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U</a:t>
            </a:r>
            <a:endParaRPr lang="en-IE" sz="12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5313B27-9846-D3DC-AD57-50B2625C1979}"/>
              </a:ext>
            </a:extLst>
          </p:cNvPr>
          <p:cNvSpPr txBox="1"/>
          <p:nvPr/>
        </p:nvSpPr>
        <p:spPr>
          <a:xfrm>
            <a:off x="5882644" y="6406662"/>
            <a:ext cx="381662" cy="389513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4</a:t>
            </a:r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CD0D2E3-3FC8-7FAE-E38B-DEE2C0CD9951}"/>
              </a:ext>
            </a:extLst>
          </p:cNvPr>
          <p:cNvSpPr txBox="1"/>
          <p:nvPr/>
        </p:nvSpPr>
        <p:spPr>
          <a:xfrm>
            <a:off x="5280908" y="2021328"/>
            <a:ext cx="381662" cy="38951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8</a:t>
            </a:r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3016B87-42E3-4965-7AEA-506A409D56CD}"/>
              </a:ext>
            </a:extLst>
          </p:cNvPr>
          <p:cNvSpPr txBox="1"/>
          <p:nvPr/>
        </p:nvSpPr>
        <p:spPr>
          <a:xfrm>
            <a:off x="5246052" y="5083569"/>
            <a:ext cx="381662" cy="38951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9</a:t>
            </a:r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EBFBE32-EE05-AB36-81EA-8AB6BE038B1E}"/>
              </a:ext>
            </a:extLst>
          </p:cNvPr>
          <p:cNvSpPr txBox="1"/>
          <p:nvPr/>
        </p:nvSpPr>
        <p:spPr>
          <a:xfrm>
            <a:off x="3846855" y="3286266"/>
            <a:ext cx="381662" cy="38951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88052E3-11E9-E545-7F3A-634791F3284E}"/>
              </a:ext>
            </a:extLst>
          </p:cNvPr>
          <p:cNvSpPr txBox="1"/>
          <p:nvPr/>
        </p:nvSpPr>
        <p:spPr>
          <a:xfrm>
            <a:off x="2983792" y="921209"/>
            <a:ext cx="381662" cy="38951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CEA693E-52A6-D360-5CED-7DA1DA6DBA7E}"/>
              </a:ext>
            </a:extLst>
          </p:cNvPr>
          <p:cNvSpPr txBox="1"/>
          <p:nvPr/>
        </p:nvSpPr>
        <p:spPr>
          <a:xfrm>
            <a:off x="3365454" y="4864074"/>
            <a:ext cx="381662" cy="38951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D77E0CC-CF0A-062F-79F9-E4231245585E}"/>
              </a:ext>
            </a:extLst>
          </p:cNvPr>
          <p:cNvSpPr txBox="1"/>
          <p:nvPr/>
        </p:nvSpPr>
        <p:spPr>
          <a:xfrm>
            <a:off x="7752379" y="3286266"/>
            <a:ext cx="381662" cy="38951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135E969-5D4C-DCA6-35DA-7BF386BD73EB}"/>
              </a:ext>
            </a:extLst>
          </p:cNvPr>
          <p:cNvSpPr txBox="1"/>
          <p:nvPr/>
        </p:nvSpPr>
        <p:spPr>
          <a:xfrm>
            <a:off x="6385034" y="1631815"/>
            <a:ext cx="381662" cy="38951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F60C393-6B7E-7693-FF00-C99B26DE042C}"/>
              </a:ext>
            </a:extLst>
          </p:cNvPr>
          <p:cNvSpPr txBox="1"/>
          <p:nvPr/>
        </p:nvSpPr>
        <p:spPr>
          <a:xfrm>
            <a:off x="7054554" y="5012034"/>
            <a:ext cx="381662" cy="38951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C9AC6E4-4A51-0968-2EB5-A05801E7AD76}"/>
              </a:ext>
            </a:extLst>
          </p:cNvPr>
          <p:cNvSpPr txBox="1"/>
          <p:nvPr/>
        </p:nvSpPr>
        <p:spPr>
          <a:xfrm>
            <a:off x="8576441" y="103367"/>
            <a:ext cx="3297211" cy="138499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Kick Out:</a:t>
            </a:r>
            <a:endParaRPr lang="en-IE" sz="1400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bg1"/>
                </a:solidFill>
              </a:rPr>
              <a:t>Whatever Line Umpire was nearest 45m line stays there for KO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bg1"/>
                </a:solidFill>
              </a:rPr>
              <a:t>Opposite Line Umpire on 65m/halfway to judge 4v3 (in play)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bg1"/>
                </a:solidFill>
              </a:rPr>
              <a:t>Umpire aware of the space </a:t>
            </a:r>
            <a:r>
              <a:rPr lang="en-US" sz="1400" dirty="0" err="1">
                <a:solidFill>
                  <a:schemeClr val="bg1"/>
                </a:solidFill>
              </a:rPr>
              <a:t>infront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6DC9D46-726F-B104-DBCD-A9F065410D2D}"/>
              </a:ext>
            </a:extLst>
          </p:cNvPr>
          <p:cNvSpPr txBox="1"/>
          <p:nvPr/>
        </p:nvSpPr>
        <p:spPr>
          <a:xfrm>
            <a:off x="5646962" y="2480760"/>
            <a:ext cx="381662" cy="389513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R</a:t>
            </a:r>
            <a:endParaRPr lang="en-IE" sz="1200" dirty="0">
              <a:solidFill>
                <a:schemeClr val="bg1"/>
              </a:solidFill>
            </a:endParaRP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651056AA-C45E-74D9-B0ED-8F4BE5F2CD01}"/>
              </a:ext>
            </a:extLst>
          </p:cNvPr>
          <p:cNvCxnSpPr>
            <a:cxnSpLocks/>
          </p:cNvCxnSpPr>
          <p:nvPr/>
        </p:nvCxnSpPr>
        <p:spPr>
          <a:xfrm flipV="1">
            <a:off x="4261659" y="5125610"/>
            <a:ext cx="39429" cy="763765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BD04C3A9-4ADE-1270-C3AC-2C94130EEB88}"/>
              </a:ext>
            </a:extLst>
          </p:cNvPr>
          <p:cNvCxnSpPr>
            <a:cxnSpLocks/>
          </p:cNvCxnSpPr>
          <p:nvPr/>
        </p:nvCxnSpPr>
        <p:spPr>
          <a:xfrm flipH="1" flipV="1">
            <a:off x="3508915" y="5612120"/>
            <a:ext cx="360502" cy="382961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3C97114C-EA3A-4B05-CF8B-0B05C20753CB}"/>
              </a:ext>
            </a:extLst>
          </p:cNvPr>
          <p:cNvCxnSpPr>
            <a:cxnSpLocks/>
          </p:cNvCxnSpPr>
          <p:nvPr/>
        </p:nvCxnSpPr>
        <p:spPr>
          <a:xfrm>
            <a:off x="6244808" y="795328"/>
            <a:ext cx="636922" cy="654118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A9276FAB-99B0-9D60-4FE0-F595A06A02FA}"/>
              </a:ext>
            </a:extLst>
          </p:cNvPr>
          <p:cNvCxnSpPr>
            <a:cxnSpLocks/>
          </p:cNvCxnSpPr>
          <p:nvPr/>
        </p:nvCxnSpPr>
        <p:spPr>
          <a:xfrm flipH="1">
            <a:off x="5175518" y="744905"/>
            <a:ext cx="687854" cy="804042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336DD17-BFD2-A963-632A-8EA0C51B3DD0}"/>
              </a:ext>
            </a:extLst>
          </p:cNvPr>
          <p:cNvCxnSpPr>
            <a:cxnSpLocks/>
          </p:cNvCxnSpPr>
          <p:nvPr/>
        </p:nvCxnSpPr>
        <p:spPr>
          <a:xfrm>
            <a:off x="5937050" y="836703"/>
            <a:ext cx="0" cy="651659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5ACA3273-8A02-57B9-A408-1FB597CE678E}"/>
              </a:ext>
            </a:extLst>
          </p:cNvPr>
          <p:cNvSpPr txBox="1"/>
          <p:nvPr/>
        </p:nvSpPr>
        <p:spPr>
          <a:xfrm>
            <a:off x="11112797" y="4433373"/>
            <a:ext cx="381662" cy="38951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U</a:t>
            </a:r>
            <a:endParaRPr lang="en-IE" sz="1200" dirty="0"/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F0E7B071-4F2E-4CF5-E06D-04D731D9FEC0}"/>
              </a:ext>
            </a:extLst>
          </p:cNvPr>
          <p:cNvCxnSpPr>
            <a:cxnSpLocks/>
          </p:cNvCxnSpPr>
          <p:nvPr/>
        </p:nvCxnSpPr>
        <p:spPr>
          <a:xfrm flipH="1">
            <a:off x="10501092" y="4514512"/>
            <a:ext cx="532878" cy="0"/>
          </a:xfrm>
          <a:prstGeom prst="straightConnector1">
            <a:avLst/>
          </a:prstGeom>
          <a:ln w="28575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C1C1C020-0D22-2F25-38C6-44D1A2E33E4D}"/>
              </a:ext>
            </a:extLst>
          </p:cNvPr>
          <p:cNvCxnSpPr>
            <a:cxnSpLocks/>
          </p:cNvCxnSpPr>
          <p:nvPr/>
        </p:nvCxnSpPr>
        <p:spPr>
          <a:xfrm flipH="1">
            <a:off x="10501092" y="4701186"/>
            <a:ext cx="532878" cy="0"/>
          </a:xfrm>
          <a:prstGeom prst="straightConnector1">
            <a:avLst/>
          </a:prstGeom>
          <a:ln w="28575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98668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Tm="7865">
        <p159:morph option="byObject"/>
      </p:transition>
    </mc:Choice>
    <mc:Fallback xmlns="">
      <p:transition spd="slow" advTm="7865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A3C531-B064-0C16-7B6C-E764DF63CA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FEA76886-7D52-439C-A299-4317D12C40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066"/>
            <a:ext cx="12192000" cy="6845934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4AF5AC3C-7787-A309-BB74-CFB43CB1E979}"/>
              </a:ext>
            </a:extLst>
          </p:cNvPr>
          <p:cNvSpPr txBox="1"/>
          <p:nvPr/>
        </p:nvSpPr>
        <p:spPr>
          <a:xfrm>
            <a:off x="4728080" y="127069"/>
            <a:ext cx="2601088" cy="3385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Match Officials Positioning</a:t>
            </a:r>
            <a:endParaRPr lang="en-IE" sz="1600" dirty="0">
              <a:solidFill>
                <a:schemeClr val="bg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F0E60A6-5B11-ADAF-BDF0-20732EA6484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776"/>
          <a:stretch/>
        </p:blipFill>
        <p:spPr>
          <a:xfrm>
            <a:off x="4457736" y="1171673"/>
            <a:ext cx="270344" cy="278098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0F062D66-86B7-29C1-9AD8-24AF0E3CC7FA}"/>
              </a:ext>
            </a:extLst>
          </p:cNvPr>
          <p:cNvSpPr txBox="1"/>
          <p:nvPr/>
        </p:nvSpPr>
        <p:spPr>
          <a:xfrm>
            <a:off x="4094849" y="6441881"/>
            <a:ext cx="963918" cy="3385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Dugout A</a:t>
            </a:r>
            <a:endParaRPr lang="en-IE" sz="1600" dirty="0">
              <a:solidFill>
                <a:schemeClr val="bg1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62F030B-F9A5-890E-11B1-A69BE716314C}"/>
              </a:ext>
            </a:extLst>
          </p:cNvPr>
          <p:cNvSpPr txBox="1"/>
          <p:nvPr/>
        </p:nvSpPr>
        <p:spPr>
          <a:xfrm>
            <a:off x="6985704" y="6441881"/>
            <a:ext cx="957506" cy="3385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Dugout B</a:t>
            </a:r>
            <a:endParaRPr lang="en-IE" sz="1600" dirty="0">
              <a:solidFill>
                <a:schemeClr val="bg1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5BD8A4C-4098-3BFF-3741-90DEC8CCFA05}"/>
              </a:ext>
            </a:extLst>
          </p:cNvPr>
          <p:cNvSpPr txBox="1"/>
          <p:nvPr/>
        </p:nvSpPr>
        <p:spPr>
          <a:xfrm>
            <a:off x="4728080" y="406351"/>
            <a:ext cx="381662" cy="389513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L</a:t>
            </a:r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FC0021C-DAAC-F983-6805-62645D71A67C}"/>
              </a:ext>
            </a:extLst>
          </p:cNvPr>
          <p:cNvSpPr txBox="1"/>
          <p:nvPr/>
        </p:nvSpPr>
        <p:spPr>
          <a:xfrm>
            <a:off x="5882644" y="5955324"/>
            <a:ext cx="381662" cy="389513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L</a:t>
            </a:r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3482E72-6687-508B-5A34-1F6E5E098CEA}"/>
              </a:ext>
            </a:extLst>
          </p:cNvPr>
          <p:cNvSpPr txBox="1"/>
          <p:nvPr/>
        </p:nvSpPr>
        <p:spPr>
          <a:xfrm>
            <a:off x="585537" y="3792971"/>
            <a:ext cx="381662" cy="38951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U</a:t>
            </a:r>
            <a:endParaRPr lang="en-IE" sz="12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C6D9AEC-30D5-7C61-F516-0FCE162E67A5}"/>
              </a:ext>
            </a:extLst>
          </p:cNvPr>
          <p:cNvSpPr txBox="1"/>
          <p:nvPr/>
        </p:nvSpPr>
        <p:spPr>
          <a:xfrm>
            <a:off x="573827" y="2675517"/>
            <a:ext cx="381662" cy="38951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U</a:t>
            </a:r>
            <a:endParaRPr lang="en-IE" sz="12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AE5D928-BFFD-E84E-5C1A-52F8362004C8}"/>
              </a:ext>
            </a:extLst>
          </p:cNvPr>
          <p:cNvSpPr txBox="1"/>
          <p:nvPr/>
        </p:nvSpPr>
        <p:spPr>
          <a:xfrm>
            <a:off x="11033970" y="3794048"/>
            <a:ext cx="381662" cy="38951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U</a:t>
            </a:r>
            <a:endParaRPr lang="en-IE" sz="12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1DEF9EC-7394-6982-946F-0E3CDC046F68}"/>
              </a:ext>
            </a:extLst>
          </p:cNvPr>
          <p:cNvSpPr txBox="1"/>
          <p:nvPr/>
        </p:nvSpPr>
        <p:spPr>
          <a:xfrm>
            <a:off x="11033970" y="2643660"/>
            <a:ext cx="381662" cy="38951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U</a:t>
            </a:r>
            <a:endParaRPr lang="en-IE" sz="12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84EF2BD-F307-58D8-1AF2-30DDEAB0D87F}"/>
              </a:ext>
            </a:extLst>
          </p:cNvPr>
          <p:cNvSpPr txBox="1"/>
          <p:nvPr/>
        </p:nvSpPr>
        <p:spPr>
          <a:xfrm>
            <a:off x="5882644" y="6406662"/>
            <a:ext cx="381662" cy="389513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4</a:t>
            </a:r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3E36FBE-CB61-6F31-0A8A-9AA1FAEEF123}"/>
              </a:ext>
            </a:extLst>
          </p:cNvPr>
          <p:cNvSpPr txBox="1"/>
          <p:nvPr/>
        </p:nvSpPr>
        <p:spPr>
          <a:xfrm>
            <a:off x="4728080" y="1098849"/>
            <a:ext cx="381662" cy="38951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8</a:t>
            </a:r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70ACC93-6A3C-C5F8-F076-4FF3C7F61F84}"/>
              </a:ext>
            </a:extLst>
          </p:cNvPr>
          <p:cNvSpPr txBox="1"/>
          <p:nvPr/>
        </p:nvSpPr>
        <p:spPr>
          <a:xfrm>
            <a:off x="3846855" y="3286266"/>
            <a:ext cx="381662" cy="38951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4B8B113-AA58-EEEE-2607-95E4DF29C48C}"/>
              </a:ext>
            </a:extLst>
          </p:cNvPr>
          <p:cNvSpPr txBox="1"/>
          <p:nvPr/>
        </p:nvSpPr>
        <p:spPr>
          <a:xfrm>
            <a:off x="2983792" y="921209"/>
            <a:ext cx="381662" cy="38951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2F920B9-87BB-1427-C6ED-D2A43EC0F124}"/>
              </a:ext>
            </a:extLst>
          </p:cNvPr>
          <p:cNvSpPr txBox="1"/>
          <p:nvPr/>
        </p:nvSpPr>
        <p:spPr>
          <a:xfrm>
            <a:off x="3365454" y="4864074"/>
            <a:ext cx="381662" cy="38951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A4056EE-B9E4-D5F5-E314-E39D6852D485}"/>
              </a:ext>
            </a:extLst>
          </p:cNvPr>
          <p:cNvSpPr txBox="1"/>
          <p:nvPr/>
        </p:nvSpPr>
        <p:spPr>
          <a:xfrm>
            <a:off x="7752379" y="3286266"/>
            <a:ext cx="381662" cy="38951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DD650F9-1550-4D29-F031-1AAD4166658F}"/>
              </a:ext>
            </a:extLst>
          </p:cNvPr>
          <p:cNvSpPr txBox="1"/>
          <p:nvPr/>
        </p:nvSpPr>
        <p:spPr>
          <a:xfrm>
            <a:off x="6096000" y="2190326"/>
            <a:ext cx="381662" cy="38951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43C15B6-0F1B-B55A-E1A1-57E62B72B8DC}"/>
              </a:ext>
            </a:extLst>
          </p:cNvPr>
          <p:cNvSpPr txBox="1"/>
          <p:nvPr/>
        </p:nvSpPr>
        <p:spPr>
          <a:xfrm>
            <a:off x="8576441" y="103367"/>
            <a:ext cx="3297211" cy="138499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In Play:</a:t>
            </a:r>
            <a:endParaRPr lang="en-IE" sz="1400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bg1"/>
                </a:solidFill>
              </a:rPr>
              <a:t>Ball switched so Line Umpires alternate positions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bg1"/>
                </a:solidFill>
              </a:rPr>
              <a:t>Line Umpire nearest ball stays with it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bg1"/>
                </a:solidFill>
              </a:rPr>
              <a:t>Opposite Line Umpire on 65m/halfway to judge 4v3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78EED1B-3AC1-554A-94E2-D9518AF74520}"/>
              </a:ext>
            </a:extLst>
          </p:cNvPr>
          <p:cNvSpPr txBox="1"/>
          <p:nvPr/>
        </p:nvSpPr>
        <p:spPr>
          <a:xfrm>
            <a:off x="5393411" y="2190325"/>
            <a:ext cx="381662" cy="389513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R</a:t>
            </a:r>
            <a:endParaRPr lang="en-IE" sz="1200" dirty="0">
              <a:solidFill>
                <a:schemeClr val="bg1"/>
              </a:solidFill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F9FCE9F-1EF1-6BE0-5A57-DA215FA9DB11}"/>
              </a:ext>
            </a:extLst>
          </p:cNvPr>
          <p:cNvCxnSpPr>
            <a:cxnSpLocks/>
          </p:cNvCxnSpPr>
          <p:nvPr/>
        </p:nvCxnSpPr>
        <p:spPr>
          <a:xfrm>
            <a:off x="5041021" y="809282"/>
            <a:ext cx="217328" cy="473139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F594ADE2-14B4-27FC-8AA1-002191C7826B}"/>
              </a:ext>
            </a:extLst>
          </p:cNvPr>
          <p:cNvCxnSpPr>
            <a:cxnSpLocks/>
          </p:cNvCxnSpPr>
          <p:nvPr/>
        </p:nvCxnSpPr>
        <p:spPr>
          <a:xfrm flipH="1">
            <a:off x="4273824" y="772134"/>
            <a:ext cx="499241" cy="234686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908575B5-6077-3126-B384-CA22C33D026E}"/>
              </a:ext>
            </a:extLst>
          </p:cNvPr>
          <p:cNvCxnSpPr>
            <a:cxnSpLocks/>
          </p:cNvCxnSpPr>
          <p:nvPr/>
        </p:nvCxnSpPr>
        <p:spPr>
          <a:xfrm flipV="1">
            <a:off x="6317981" y="5401547"/>
            <a:ext cx="736573" cy="563568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6A4190D6-41DC-7811-847B-8E9DA9A66F2C}"/>
              </a:ext>
            </a:extLst>
          </p:cNvPr>
          <p:cNvCxnSpPr>
            <a:cxnSpLocks/>
          </p:cNvCxnSpPr>
          <p:nvPr/>
        </p:nvCxnSpPr>
        <p:spPr>
          <a:xfrm flipH="1" flipV="1">
            <a:off x="4961456" y="5139559"/>
            <a:ext cx="973140" cy="815765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E228F67-2015-A5ED-0E3E-FBE1569F66BC}"/>
              </a:ext>
            </a:extLst>
          </p:cNvPr>
          <p:cNvCxnSpPr>
            <a:cxnSpLocks/>
          </p:cNvCxnSpPr>
          <p:nvPr/>
        </p:nvCxnSpPr>
        <p:spPr>
          <a:xfrm flipV="1">
            <a:off x="6164423" y="5081769"/>
            <a:ext cx="0" cy="803076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E38BE15C-69BF-CA5F-0451-77827D21EF36}"/>
              </a:ext>
            </a:extLst>
          </p:cNvPr>
          <p:cNvSpPr txBox="1"/>
          <p:nvPr/>
        </p:nvSpPr>
        <p:spPr>
          <a:xfrm>
            <a:off x="5246052" y="5083569"/>
            <a:ext cx="381662" cy="38951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9</a:t>
            </a:r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09E86A3-DED8-8AD6-2F1F-75B571C57537}"/>
              </a:ext>
            </a:extLst>
          </p:cNvPr>
          <p:cNvSpPr txBox="1"/>
          <p:nvPr/>
        </p:nvSpPr>
        <p:spPr>
          <a:xfrm>
            <a:off x="7054554" y="5012034"/>
            <a:ext cx="381662" cy="38951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IE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9505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Tm="7374">
        <p159:morph option="byObject"/>
      </p:transition>
    </mc:Choice>
    <mc:Fallback xmlns="">
      <p:transition spd="slow" advTm="7374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231309-0DFE-5A08-3196-31AD909CA5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F9CE0AF-106F-02FB-385C-B47F0E2A8F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066"/>
            <a:ext cx="12192000" cy="6845934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FF3EA8D5-FAD1-E6C1-6F5D-179135FFB189}"/>
              </a:ext>
            </a:extLst>
          </p:cNvPr>
          <p:cNvSpPr txBox="1"/>
          <p:nvPr/>
        </p:nvSpPr>
        <p:spPr>
          <a:xfrm>
            <a:off x="7801452" y="2251976"/>
            <a:ext cx="381662" cy="389513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R</a:t>
            </a:r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C3A7466-7268-0883-C21F-96874713F3F5}"/>
              </a:ext>
            </a:extLst>
          </p:cNvPr>
          <p:cNvSpPr txBox="1"/>
          <p:nvPr/>
        </p:nvSpPr>
        <p:spPr>
          <a:xfrm>
            <a:off x="4728080" y="127069"/>
            <a:ext cx="2601088" cy="3385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Match Officials Positioning</a:t>
            </a:r>
            <a:endParaRPr lang="en-IE" sz="1600" dirty="0">
              <a:solidFill>
                <a:schemeClr val="bg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7672BC6-4F55-1FA7-7AE2-8F38E295C22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776"/>
          <a:stretch/>
        </p:blipFill>
        <p:spPr>
          <a:xfrm>
            <a:off x="7721939" y="1171673"/>
            <a:ext cx="270344" cy="278098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28B6CBB5-4D56-E469-5331-DA766715CFC1}"/>
              </a:ext>
            </a:extLst>
          </p:cNvPr>
          <p:cNvSpPr txBox="1"/>
          <p:nvPr/>
        </p:nvSpPr>
        <p:spPr>
          <a:xfrm>
            <a:off x="4094849" y="6441881"/>
            <a:ext cx="963918" cy="3385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Dugout A</a:t>
            </a:r>
            <a:endParaRPr lang="en-IE" sz="1600" dirty="0">
              <a:solidFill>
                <a:schemeClr val="bg1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C632F92-D009-0076-9A15-69A833A936CD}"/>
              </a:ext>
            </a:extLst>
          </p:cNvPr>
          <p:cNvSpPr txBox="1"/>
          <p:nvPr/>
        </p:nvSpPr>
        <p:spPr>
          <a:xfrm>
            <a:off x="6985704" y="6441881"/>
            <a:ext cx="957506" cy="3385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Dugout B</a:t>
            </a:r>
            <a:endParaRPr lang="en-IE" sz="1600" dirty="0">
              <a:solidFill>
                <a:schemeClr val="bg1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A28C20C-0EC6-ED8E-CEF1-57D8426A1CB2}"/>
              </a:ext>
            </a:extLst>
          </p:cNvPr>
          <p:cNvSpPr txBox="1"/>
          <p:nvPr/>
        </p:nvSpPr>
        <p:spPr>
          <a:xfrm>
            <a:off x="7721939" y="303934"/>
            <a:ext cx="381662" cy="389513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L</a:t>
            </a:r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E18C4FD-FB49-8D4E-F037-2DF4824CCD78}"/>
              </a:ext>
            </a:extLst>
          </p:cNvPr>
          <p:cNvSpPr txBox="1"/>
          <p:nvPr/>
        </p:nvSpPr>
        <p:spPr>
          <a:xfrm>
            <a:off x="5882644" y="5955324"/>
            <a:ext cx="381662" cy="389513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L</a:t>
            </a:r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AD35F8A-0AC6-A1EB-B586-FF595EBD4454}"/>
              </a:ext>
            </a:extLst>
          </p:cNvPr>
          <p:cNvSpPr txBox="1"/>
          <p:nvPr/>
        </p:nvSpPr>
        <p:spPr>
          <a:xfrm>
            <a:off x="585537" y="3792971"/>
            <a:ext cx="381662" cy="38951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U</a:t>
            </a:r>
            <a:endParaRPr lang="en-IE" sz="12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F71AB45-8786-7F56-FF9B-D454C69D34D1}"/>
              </a:ext>
            </a:extLst>
          </p:cNvPr>
          <p:cNvSpPr txBox="1"/>
          <p:nvPr/>
        </p:nvSpPr>
        <p:spPr>
          <a:xfrm>
            <a:off x="585537" y="2251975"/>
            <a:ext cx="381662" cy="38951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U</a:t>
            </a:r>
            <a:endParaRPr lang="en-IE" sz="12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2F75EA9-756F-5FC9-EC36-E45A4CD5D433}"/>
              </a:ext>
            </a:extLst>
          </p:cNvPr>
          <p:cNvSpPr txBox="1"/>
          <p:nvPr/>
        </p:nvSpPr>
        <p:spPr>
          <a:xfrm>
            <a:off x="11033970" y="3794048"/>
            <a:ext cx="381662" cy="38951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U</a:t>
            </a:r>
            <a:endParaRPr lang="en-IE" sz="12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B7E7B97-A168-27AE-F56B-D052C043E688}"/>
              </a:ext>
            </a:extLst>
          </p:cNvPr>
          <p:cNvSpPr txBox="1"/>
          <p:nvPr/>
        </p:nvSpPr>
        <p:spPr>
          <a:xfrm>
            <a:off x="11033970" y="2643660"/>
            <a:ext cx="381662" cy="38951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U</a:t>
            </a:r>
            <a:endParaRPr lang="en-IE" sz="12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0DAA4BA-60A6-643E-6FF1-8CE1019823D3}"/>
              </a:ext>
            </a:extLst>
          </p:cNvPr>
          <p:cNvSpPr txBox="1"/>
          <p:nvPr/>
        </p:nvSpPr>
        <p:spPr>
          <a:xfrm>
            <a:off x="5882644" y="6406662"/>
            <a:ext cx="381662" cy="389513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4</a:t>
            </a:r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19158E7-E6DA-2778-BB01-8B8DA5ECBEED}"/>
              </a:ext>
            </a:extLst>
          </p:cNvPr>
          <p:cNvSpPr txBox="1"/>
          <p:nvPr/>
        </p:nvSpPr>
        <p:spPr>
          <a:xfrm>
            <a:off x="5436883" y="1115965"/>
            <a:ext cx="381662" cy="38951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8</a:t>
            </a:r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B6C245B-3EE1-2D33-A9B3-D42AB1A369EE}"/>
              </a:ext>
            </a:extLst>
          </p:cNvPr>
          <p:cNvSpPr txBox="1"/>
          <p:nvPr/>
        </p:nvSpPr>
        <p:spPr>
          <a:xfrm>
            <a:off x="5246052" y="5083569"/>
            <a:ext cx="381662" cy="38951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9</a:t>
            </a:r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10C275D-7564-B8F6-40F0-ACFA255C90E4}"/>
              </a:ext>
            </a:extLst>
          </p:cNvPr>
          <p:cNvSpPr txBox="1"/>
          <p:nvPr/>
        </p:nvSpPr>
        <p:spPr>
          <a:xfrm>
            <a:off x="3846855" y="3286266"/>
            <a:ext cx="381662" cy="38951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5148FC3-032B-B8DF-C795-BED0FAF17C92}"/>
              </a:ext>
            </a:extLst>
          </p:cNvPr>
          <p:cNvSpPr txBox="1"/>
          <p:nvPr/>
        </p:nvSpPr>
        <p:spPr>
          <a:xfrm>
            <a:off x="2983792" y="921209"/>
            <a:ext cx="381662" cy="38951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135C1A1-96D9-175B-A468-A1E312A0E504}"/>
              </a:ext>
            </a:extLst>
          </p:cNvPr>
          <p:cNvSpPr txBox="1"/>
          <p:nvPr/>
        </p:nvSpPr>
        <p:spPr>
          <a:xfrm>
            <a:off x="3365454" y="4864074"/>
            <a:ext cx="381662" cy="38951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A428B9-3914-2122-65B3-9D9248A39F45}"/>
              </a:ext>
            </a:extLst>
          </p:cNvPr>
          <p:cNvSpPr txBox="1"/>
          <p:nvPr/>
        </p:nvSpPr>
        <p:spPr>
          <a:xfrm>
            <a:off x="9502352" y="4405512"/>
            <a:ext cx="381662" cy="38951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A455DF2-DAAE-5E16-3FF7-6E2E1414E9F7}"/>
              </a:ext>
            </a:extLst>
          </p:cNvPr>
          <p:cNvSpPr txBox="1"/>
          <p:nvPr/>
        </p:nvSpPr>
        <p:spPr>
          <a:xfrm>
            <a:off x="8003948" y="1255014"/>
            <a:ext cx="381662" cy="38951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6B3258D-9486-7E7A-5D7C-DA2899215C79}"/>
              </a:ext>
            </a:extLst>
          </p:cNvPr>
          <p:cNvSpPr txBox="1"/>
          <p:nvPr/>
        </p:nvSpPr>
        <p:spPr>
          <a:xfrm>
            <a:off x="8033146" y="4474561"/>
            <a:ext cx="381662" cy="38951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3CFD0E6-83BE-00D9-E028-31AE6D19259E}"/>
              </a:ext>
            </a:extLst>
          </p:cNvPr>
          <p:cNvSpPr txBox="1"/>
          <p:nvPr/>
        </p:nvSpPr>
        <p:spPr>
          <a:xfrm>
            <a:off x="8576441" y="103367"/>
            <a:ext cx="3297211" cy="1169551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In Play:</a:t>
            </a:r>
            <a:endParaRPr lang="en-IE" sz="1400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bg1"/>
                </a:solidFill>
              </a:rPr>
              <a:t>Line Umpire nearest ball stays with it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bg1"/>
                </a:solidFill>
              </a:rPr>
              <a:t>Opposite Line Umpire on 65m/halfway to judge 4v3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bg1"/>
                </a:solidFill>
              </a:rPr>
              <a:t>Umpire aware of the space </a:t>
            </a:r>
            <a:r>
              <a:rPr lang="en-US" sz="1400" dirty="0" err="1">
                <a:solidFill>
                  <a:schemeClr val="bg1"/>
                </a:solidFill>
              </a:rPr>
              <a:t>infront</a:t>
            </a:r>
            <a:endParaRPr lang="en-US" sz="1400" dirty="0">
              <a:solidFill>
                <a:schemeClr val="bg1"/>
              </a:solidFill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2E5FC63-A21C-5161-487B-A7623FCE339E}"/>
              </a:ext>
            </a:extLst>
          </p:cNvPr>
          <p:cNvCxnSpPr>
            <a:cxnSpLocks/>
          </p:cNvCxnSpPr>
          <p:nvPr/>
        </p:nvCxnSpPr>
        <p:spPr>
          <a:xfrm>
            <a:off x="8074450" y="744429"/>
            <a:ext cx="340358" cy="349679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21283BEB-7D42-3AE7-BB7E-BC7D277C78AE}"/>
              </a:ext>
            </a:extLst>
          </p:cNvPr>
          <p:cNvCxnSpPr>
            <a:cxnSpLocks/>
          </p:cNvCxnSpPr>
          <p:nvPr/>
        </p:nvCxnSpPr>
        <p:spPr>
          <a:xfrm flipH="1">
            <a:off x="7460542" y="707281"/>
            <a:ext cx="345952" cy="386827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7AEE9FA2-EAD6-243B-01DB-78310A7481EA}"/>
              </a:ext>
            </a:extLst>
          </p:cNvPr>
          <p:cNvCxnSpPr>
            <a:cxnSpLocks/>
          </p:cNvCxnSpPr>
          <p:nvPr/>
        </p:nvCxnSpPr>
        <p:spPr>
          <a:xfrm flipV="1">
            <a:off x="6317981" y="5401547"/>
            <a:ext cx="736573" cy="563568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2DB251D5-AFE0-0544-FC26-E06FFA7D8AA9}"/>
              </a:ext>
            </a:extLst>
          </p:cNvPr>
          <p:cNvCxnSpPr>
            <a:cxnSpLocks/>
          </p:cNvCxnSpPr>
          <p:nvPr/>
        </p:nvCxnSpPr>
        <p:spPr>
          <a:xfrm flipH="1" flipV="1">
            <a:off x="4961456" y="5139559"/>
            <a:ext cx="973140" cy="815765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34A11984-CA9B-57EB-02B1-B541A1AA7232}"/>
              </a:ext>
            </a:extLst>
          </p:cNvPr>
          <p:cNvCxnSpPr>
            <a:cxnSpLocks/>
          </p:cNvCxnSpPr>
          <p:nvPr/>
        </p:nvCxnSpPr>
        <p:spPr>
          <a:xfrm flipV="1">
            <a:off x="6164423" y="5081769"/>
            <a:ext cx="0" cy="803076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BF509C25-7A55-656C-D976-60B9665EE2F1}"/>
              </a:ext>
            </a:extLst>
          </p:cNvPr>
          <p:cNvCxnSpPr>
            <a:cxnSpLocks/>
          </p:cNvCxnSpPr>
          <p:nvPr/>
        </p:nvCxnSpPr>
        <p:spPr>
          <a:xfrm>
            <a:off x="1031272" y="2327990"/>
            <a:ext cx="595093" cy="0"/>
          </a:xfrm>
          <a:prstGeom prst="straightConnector1">
            <a:avLst/>
          </a:prstGeom>
          <a:ln w="28575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484FD134-3F66-2753-BE14-6977EAF235F5}"/>
              </a:ext>
            </a:extLst>
          </p:cNvPr>
          <p:cNvCxnSpPr>
            <a:cxnSpLocks/>
          </p:cNvCxnSpPr>
          <p:nvPr/>
        </p:nvCxnSpPr>
        <p:spPr>
          <a:xfrm>
            <a:off x="1031272" y="2506666"/>
            <a:ext cx="595093" cy="0"/>
          </a:xfrm>
          <a:prstGeom prst="straightConnector1">
            <a:avLst/>
          </a:prstGeom>
          <a:ln w="28575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738218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Tm="8577">
        <p159:morph option="byObject"/>
      </p:transition>
    </mc:Choice>
    <mc:Fallback xmlns="">
      <p:transition spd="slow" advTm="8577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D662CA-C059-1A66-17B3-B5338891D2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797A28D-4408-7E56-9E44-0666AA9D1E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066"/>
            <a:ext cx="12192000" cy="6845934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C0918CBD-E855-8C0A-7EF5-F32E43EABFA6}"/>
              </a:ext>
            </a:extLst>
          </p:cNvPr>
          <p:cNvSpPr txBox="1"/>
          <p:nvPr/>
        </p:nvSpPr>
        <p:spPr>
          <a:xfrm>
            <a:off x="7665504" y="3045520"/>
            <a:ext cx="381662" cy="389513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R</a:t>
            </a:r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8734AA3-779B-8F7C-5EE6-8009FB91A66E}"/>
              </a:ext>
            </a:extLst>
          </p:cNvPr>
          <p:cNvSpPr txBox="1"/>
          <p:nvPr/>
        </p:nvSpPr>
        <p:spPr>
          <a:xfrm>
            <a:off x="4728080" y="127069"/>
            <a:ext cx="2601088" cy="3385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Match Officials Positioning</a:t>
            </a:r>
            <a:endParaRPr lang="en-IE" sz="1600" dirty="0">
              <a:solidFill>
                <a:schemeClr val="bg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944FD07-EA8A-741A-D482-CA0203D7B4F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776"/>
          <a:stretch/>
        </p:blipFill>
        <p:spPr>
          <a:xfrm>
            <a:off x="7520880" y="3914262"/>
            <a:ext cx="270344" cy="278098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D5299EF2-2E8E-8640-4854-D1C2B1925C59}"/>
              </a:ext>
            </a:extLst>
          </p:cNvPr>
          <p:cNvSpPr txBox="1"/>
          <p:nvPr/>
        </p:nvSpPr>
        <p:spPr>
          <a:xfrm>
            <a:off x="4094849" y="6441881"/>
            <a:ext cx="963918" cy="3385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Dugout A</a:t>
            </a:r>
            <a:endParaRPr lang="en-IE" sz="1600" dirty="0">
              <a:solidFill>
                <a:schemeClr val="bg1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AADBABA-2D11-2C90-32C0-6627C1016771}"/>
              </a:ext>
            </a:extLst>
          </p:cNvPr>
          <p:cNvSpPr txBox="1"/>
          <p:nvPr/>
        </p:nvSpPr>
        <p:spPr>
          <a:xfrm>
            <a:off x="6985704" y="6441881"/>
            <a:ext cx="957506" cy="3385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Dugout B</a:t>
            </a:r>
            <a:endParaRPr lang="en-IE" sz="1600" dirty="0">
              <a:solidFill>
                <a:schemeClr val="bg1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02D5B20-C230-F26C-1834-2A77AA8997A7}"/>
              </a:ext>
            </a:extLst>
          </p:cNvPr>
          <p:cNvSpPr txBox="1"/>
          <p:nvPr/>
        </p:nvSpPr>
        <p:spPr>
          <a:xfrm>
            <a:off x="5879480" y="413052"/>
            <a:ext cx="381662" cy="389513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L</a:t>
            </a:r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6977961-B52D-095E-D58E-713CA48A27B4}"/>
              </a:ext>
            </a:extLst>
          </p:cNvPr>
          <p:cNvSpPr txBox="1"/>
          <p:nvPr/>
        </p:nvSpPr>
        <p:spPr>
          <a:xfrm>
            <a:off x="7775458" y="5974803"/>
            <a:ext cx="381662" cy="389513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L</a:t>
            </a:r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E732810-AD67-FF70-778F-13EB305553F4}"/>
              </a:ext>
            </a:extLst>
          </p:cNvPr>
          <p:cNvSpPr txBox="1"/>
          <p:nvPr/>
        </p:nvSpPr>
        <p:spPr>
          <a:xfrm>
            <a:off x="585537" y="3792971"/>
            <a:ext cx="381662" cy="38951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U</a:t>
            </a:r>
            <a:endParaRPr lang="en-IE" sz="12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44CD005-C708-EEF5-74C5-5FEF777203E5}"/>
              </a:ext>
            </a:extLst>
          </p:cNvPr>
          <p:cNvSpPr txBox="1"/>
          <p:nvPr/>
        </p:nvSpPr>
        <p:spPr>
          <a:xfrm>
            <a:off x="11033970" y="3794048"/>
            <a:ext cx="381662" cy="38951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U</a:t>
            </a:r>
            <a:endParaRPr lang="en-IE" sz="12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74652CE-C2ED-6D62-B18B-58DA135CC020}"/>
              </a:ext>
            </a:extLst>
          </p:cNvPr>
          <p:cNvSpPr txBox="1"/>
          <p:nvPr/>
        </p:nvSpPr>
        <p:spPr>
          <a:xfrm>
            <a:off x="11033970" y="2643660"/>
            <a:ext cx="381662" cy="38951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U</a:t>
            </a:r>
            <a:endParaRPr lang="en-IE" sz="12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7C7682C-0D9D-87B5-D4AF-4EF531F307E1}"/>
              </a:ext>
            </a:extLst>
          </p:cNvPr>
          <p:cNvSpPr txBox="1"/>
          <p:nvPr/>
        </p:nvSpPr>
        <p:spPr>
          <a:xfrm>
            <a:off x="5882644" y="6406662"/>
            <a:ext cx="381662" cy="389513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4</a:t>
            </a:r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BE6BB07-A6B8-8985-7F32-9F15FA56F1B3}"/>
              </a:ext>
            </a:extLst>
          </p:cNvPr>
          <p:cNvSpPr txBox="1"/>
          <p:nvPr/>
        </p:nvSpPr>
        <p:spPr>
          <a:xfrm>
            <a:off x="5436883" y="1115965"/>
            <a:ext cx="381662" cy="38951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8</a:t>
            </a:r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B94C308-C25D-3CFD-9179-3DBBC725D6EC}"/>
              </a:ext>
            </a:extLst>
          </p:cNvPr>
          <p:cNvSpPr txBox="1"/>
          <p:nvPr/>
        </p:nvSpPr>
        <p:spPr>
          <a:xfrm>
            <a:off x="3846855" y="3286266"/>
            <a:ext cx="381662" cy="38951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8F4726E-A811-31F2-2469-F6AE29A98F54}"/>
              </a:ext>
            </a:extLst>
          </p:cNvPr>
          <p:cNvSpPr txBox="1"/>
          <p:nvPr/>
        </p:nvSpPr>
        <p:spPr>
          <a:xfrm>
            <a:off x="2983792" y="921209"/>
            <a:ext cx="381662" cy="38951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291392-168B-7097-9D50-61C022883364}"/>
              </a:ext>
            </a:extLst>
          </p:cNvPr>
          <p:cNvSpPr txBox="1"/>
          <p:nvPr/>
        </p:nvSpPr>
        <p:spPr>
          <a:xfrm>
            <a:off x="3365454" y="4864074"/>
            <a:ext cx="381662" cy="38951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E72E54E-E303-12C4-1874-697CE062C197}"/>
              </a:ext>
            </a:extLst>
          </p:cNvPr>
          <p:cNvSpPr txBox="1"/>
          <p:nvPr/>
        </p:nvSpPr>
        <p:spPr>
          <a:xfrm>
            <a:off x="9502352" y="4405512"/>
            <a:ext cx="381662" cy="38951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5B5609D-DD94-C35A-A3C3-54D076BABABD}"/>
              </a:ext>
            </a:extLst>
          </p:cNvPr>
          <p:cNvSpPr txBox="1"/>
          <p:nvPr/>
        </p:nvSpPr>
        <p:spPr>
          <a:xfrm>
            <a:off x="8003948" y="1255014"/>
            <a:ext cx="381662" cy="38951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IE" sz="1200" dirty="0">
              <a:solidFill>
                <a:schemeClr val="bg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8868FCC-BCD6-C2E3-FC30-80B0D2EEA7DC}"/>
              </a:ext>
            </a:extLst>
          </p:cNvPr>
          <p:cNvSpPr txBox="1"/>
          <p:nvPr/>
        </p:nvSpPr>
        <p:spPr>
          <a:xfrm>
            <a:off x="8348456" y="5082158"/>
            <a:ext cx="381662" cy="38951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IE" sz="1200" dirty="0">
              <a:solidFill>
                <a:schemeClr val="bg1"/>
              </a:solidFill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6EFC819-B888-2147-EC1F-97828C33188F}"/>
              </a:ext>
            </a:extLst>
          </p:cNvPr>
          <p:cNvCxnSpPr>
            <a:cxnSpLocks/>
          </p:cNvCxnSpPr>
          <p:nvPr/>
        </p:nvCxnSpPr>
        <p:spPr>
          <a:xfrm>
            <a:off x="6096000" y="861848"/>
            <a:ext cx="1951166" cy="5044966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9F6CF602-8C8B-B0FB-B54F-323C7B3A7246}"/>
              </a:ext>
            </a:extLst>
          </p:cNvPr>
          <p:cNvSpPr txBox="1"/>
          <p:nvPr/>
        </p:nvSpPr>
        <p:spPr>
          <a:xfrm>
            <a:off x="7274390" y="4182483"/>
            <a:ext cx="381662" cy="389513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9</a:t>
            </a:r>
            <a:endParaRPr lang="en-IE" sz="1200" dirty="0">
              <a:solidFill>
                <a:schemeClr val="bg1"/>
              </a:solidFill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201F7DF-5E78-84C0-3CA0-E49D27B21FB9}"/>
              </a:ext>
            </a:extLst>
          </p:cNvPr>
          <p:cNvCxnSpPr>
            <a:cxnSpLocks/>
          </p:cNvCxnSpPr>
          <p:nvPr/>
        </p:nvCxnSpPr>
        <p:spPr>
          <a:xfrm flipH="1" flipV="1">
            <a:off x="7528764" y="5387986"/>
            <a:ext cx="192098" cy="708646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48AADB0A-07B4-2245-4D08-651ABBCC9E03}"/>
              </a:ext>
            </a:extLst>
          </p:cNvPr>
          <p:cNvCxnSpPr>
            <a:cxnSpLocks/>
          </p:cNvCxnSpPr>
          <p:nvPr/>
        </p:nvCxnSpPr>
        <p:spPr>
          <a:xfrm flipV="1">
            <a:off x="8143149" y="5649310"/>
            <a:ext cx="396138" cy="374314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8A13E967-D495-0CC5-7B64-AB53F7780A61}"/>
              </a:ext>
            </a:extLst>
          </p:cNvPr>
          <p:cNvCxnSpPr>
            <a:cxnSpLocks/>
          </p:cNvCxnSpPr>
          <p:nvPr/>
        </p:nvCxnSpPr>
        <p:spPr>
          <a:xfrm>
            <a:off x="6244808" y="795328"/>
            <a:ext cx="636922" cy="654118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46492D6C-20EB-8F9A-8804-A3847D7EB9A8}"/>
              </a:ext>
            </a:extLst>
          </p:cNvPr>
          <p:cNvCxnSpPr>
            <a:cxnSpLocks/>
          </p:cNvCxnSpPr>
          <p:nvPr/>
        </p:nvCxnSpPr>
        <p:spPr>
          <a:xfrm flipH="1">
            <a:off x="5175518" y="744905"/>
            <a:ext cx="687854" cy="804042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C89941A8-DEA6-5637-3F13-ACE89E516CB7}"/>
              </a:ext>
            </a:extLst>
          </p:cNvPr>
          <p:cNvCxnSpPr>
            <a:cxnSpLocks/>
          </p:cNvCxnSpPr>
          <p:nvPr/>
        </p:nvCxnSpPr>
        <p:spPr>
          <a:xfrm>
            <a:off x="5937050" y="836703"/>
            <a:ext cx="0" cy="651659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5FCF3DB4-C63F-0D66-4653-E9587B7C5857}"/>
              </a:ext>
            </a:extLst>
          </p:cNvPr>
          <p:cNvSpPr txBox="1"/>
          <p:nvPr/>
        </p:nvSpPr>
        <p:spPr>
          <a:xfrm>
            <a:off x="585537" y="2251975"/>
            <a:ext cx="381662" cy="38951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U</a:t>
            </a:r>
            <a:endParaRPr lang="en-IE" sz="1200" dirty="0"/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EAD70B92-B1BE-2C02-4AE5-83AE989C57F9}"/>
              </a:ext>
            </a:extLst>
          </p:cNvPr>
          <p:cNvCxnSpPr>
            <a:cxnSpLocks/>
          </p:cNvCxnSpPr>
          <p:nvPr/>
        </p:nvCxnSpPr>
        <p:spPr>
          <a:xfrm>
            <a:off x="1031272" y="2327990"/>
            <a:ext cx="595093" cy="0"/>
          </a:xfrm>
          <a:prstGeom prst="straightConnector1">
            <a:avLst/>
          </a:prstGeom>
          <a:ln w="28575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0279FBFB-E51D-71DC-D27B-B32C108B3F4D}"/>
              </a:ext>
            </a:extLst>
          </p:cNvPr>
          <p:cNvCxnSpPr>
            <a:cxnSpLocks/>
          </p:cNvCxnSpPr>
          <p:nvPr/>
        </p:nvCxnSpPr>
        <p:spPr>
          <a:xfrm>
            <a:off x="1031272" y="2506666"/>
            <a:ext cx="595093" cy="0"/>
          </a:xfrm>
          <a:prstGeom prst="straightConnector1">
            <a:avLst/>
          </a:prstGeom>
          <a:ln w="28575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7424599E-18A3-0070-DF89-211B43507EA7}"/>
              </a:ext>
            </a:extLst>
          </p:cNvPr>
          <p:cNvSpPr txBox="1"/>
          <p:nvPr/>
        </p:nvSpPr>
        <p:spPr>
          <a:xfrm>
            <a:off x="8576441" y="103367"/>
            <a:ext cx="3297211" cy="138499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In Play:</a:t>
            </a:r>
            <a:endParaRPr lang="en-IE" sz="1400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bg1"/>
                </a:solidFill>
              </a:rPr>
              <a:t>Line Umpires alternating positions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bg1"/>
                </a:solidFill>
              </a:rPr>
              <a:t>LU nearest ball stays with it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bg1"/>
                </a:solidFill>
              </a:rPr>
              <a:t>Opposite Line Umpire on 65m/halfway to judge 4v3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bg1"/>
                </a:solidFill>
              </a:rPr>
              <a:t>Umpire aware of the space </a:t>
            </a:r>
            <a:r>
              <a:rPr lang="en-US" sz="1400" dirty="0" err="1">
                <a:solidFill>
                  <a:schemeClr val="bg1"/>
                </a:solidFill>
              </a:rPr>
              <a:t>infront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19740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Tm="10729">
        <p159:morph option="byObject"/>
      </p:transition>
    </mc:Choice>
    <mc:Fallback xmlns="">
      <p:transition spd="slow" advTm="10729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0070C0"/>
      </a:dk2>
      <a:lt2>
        <a:srgbClr val="0070C0"/>
      </a:lt2>
      <a:accent1>
        <a:srgbClr val="0070C0"/>
      </a:accent1>
      <a:accent2>
        <a:srgbClr val="0070C0"/>
      </a:accent2>
      <a:accent3>
        <a:srgbClr val="0070C0"/>
      </a:accent3>
      <a:accent4>
        <a:srgbClr val="0070C0"/>
      </a:accent4>
      <a:accent5>
        <a:srgbClr val="0070C0"/>
      </a:accent5>
      <a:accent6>
        <a:srgbClr val="0070C0"/>
      </a:accent6>
      <a:hlink>
        <a:srgbClr val="0070C0"/>
      </a:hlink>
      <a:folHlink>
        <a:srgbClr val="0070C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1308</TotalTime>
  <Words>336</Words>
  <Application>Microsoft Office PowerPoint</Application>
  <PresentationFormat>Widescreen</PresentationFormat>
  <Paragraphs>122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Brendan Cawley;Seán Hurson</dc:creator>
  <cp:lastModifiedBy>Mike Henchy</cp:lastModifiedBy>
  <cp:revision>86</cp:revision>
  <cp:lastPrinted>2023-01-19T13:59:45Z</cp:lastPrinted>
  <dcterms:created xsi:type="dcterms:W3CDTF">2021-02-04T10:55:25Z</dcterms:created>
  <dcterms:modified xsi:type="dcterms:W3CDTF">2026-04-23T10:28:18Z</dcterms:modified>
</cp:coreProperties>
</file>