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ADCD-BCA8-906D-9081-7C3B8238D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30328-9793-A7AF-BA90-1F71BE69D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9A5C3-A696-2A76-FEE9-BCCC8BF7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E204-1485-46E9-9944-C442EB92C3E1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8CF59-ABCE-2330-3AA1-B634F7AB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29EB-C331-DD6B-FC0A-54D0697A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CDD4-CA1A-4657-BFF8-468D2C5015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651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1007-6206-A660-D823-57533DA6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F5331-D1F8-E6BE-6533-1DDB089DC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82C90-4D8C-4256-4C4F-6B7AD781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E204-1485-46E9-9944-C442EB92C3E1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01837-9916-3CBA-6574-C4A6F501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A0085-82FD-4380-3E4A-6C7FCBA9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CDD4-CA1A-4657-BFF8-468D2C5015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982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FB440-6EF1-7218-D15F-371A34823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34A64-8C72-8D44-2A6F-65384712F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DE02B-CCA9-9DC1-11C2-DAAAFBFCD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E204-1485-46E9-9944-C442EB92C3E1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E390F-385B-F45B-C787-AAC67AFC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E8D63-2B2D-8825-77D6-5FC614E0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CDD4-CA1A-4657-BFF8-468D2C5015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625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C394B-80DB-B5DC-4871-C39100E1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1675-9533-9B91-DEA8-3BAF727FB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1AA33-D344-9619-9ED0-33C9AADA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E204-1485-46E9-9944-C442EB92C3E1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6E312-9E7F-C468-4367-DA1CA38F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1E764-241A-4367-361B-0B60CA81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CDD4-CA1A-4657-BFF8-468D2C5015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841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6F41-DAB1-77CB-68AE-F88A428B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C33DB-5EA2-B059-C61C-B0A82DB50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20B73-D05C-070E-0B27-D01CACE8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E204-1485-46E9-9944-C442EB92C3E1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44B87-A293-78C9-4F39-3455B972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89192-5C8F-7A36-D8F0-AA89A190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CDD4-CA1A-4657-BFF8-468D2C5015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501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40E78-A2A6-67AD-BB5C-6F68AEC3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8FDC2-654F-ABF1-43E8-0248BF76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7772F-0794-6D6E-7CC5-71C0D4CB3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7B811-5ED1-2FA9-807A-3AB4118B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E204-1485-46E9-9944-C442EB92C3E1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E1C51-B7AA-E180-5C2D-20263C72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AA031-F18D-7333-2E3C-88CD6FD4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CDD4-CA1A-4657-BFF8-468D2C5015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526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5593-25C7-6B1F-9B98-49F613C5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B8A46-0314-F745-BBA5-6E9BAE3F3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94018-02F5-31C3-2FF1-C3C5DFB68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AF671-8B96-D28D-4346-8FBF6978E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B18C1-C3B7-71B0-6AE8-F8E91EC4A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A3CB1-CEE4-041D-D6C9-9CA57B84F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E204-1485-46E9-9944-C442EB92C3E1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4EDDD4-E3AA-DC93-B67E-6CD9AD7CB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711671-C528-349B-DE02-4A2F6577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CDD4-CA1A-4657-BFF8-468D2C5015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301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45E48-A8F4-E94C-1DEA-FB2E7E4D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FB1B6-0257-938D-A967-79DA7F2E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E204-1485-46E9-9944-C442EB92C3E1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81FE9-5AFA-2811-8804-E473F310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5B3EF-57BF-56AE-18CC-C2ACCAA7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CDD4-CA1A-4657-BFF8-468D2C5015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483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AE2D6-21C7-77C6-B9E7-1557F61D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E204-1485-46E9-9944-C442EB92C3E1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974EC-02CF-70DA-9D80-C17D698F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A3BEB-6CFC-2C03-6122-B14B7CAA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CDD4-CA1A-4657-BFF8-468D2C5015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986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5186-A8CB-4320-1749-2F0A75F8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A11F9-F94B-051F-DC35-67D6D6B24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7FF17-52F4-8A32-E2FD-D6EF8AB1B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9BE0D-3745-97D2-94AF-56F4B50E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E204-1485-46E9-9944-C442EB92C3E1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4A858-B02B-FC35-46B1-3DFBF359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BE03A-387B-DA44-1EFE-02E6E3C5B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CDD4-CA1A-4657-BFF8-468D2C5015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016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A92E-7FB6-2108-8637-BD609C47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1A0FD-38E1-8C99-E410-0991AA51B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C6CEF-D6BF-97D7-6EDD-370CC196D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3D24C-38EC-C7C0-6872-C490AD57A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E204-1485-46E9-9944-C442EB92C3E1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CA02F-0816-73E1-01B1-ADEA86DF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13160-C53A-56A0-94A7-54D527C3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CDD4-CA1A-4657-BFF8-468D2C5015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57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1E2C3-3759-FA45-19FE-6E8F0336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F5736-3FA1-8744-721A-FAFDB75FA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62CE7-8D72-A8E3-6AF0-1E4AA26D4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9E204-1485-46E9-9944-C442EB92C3E1}" type="datetimeFigureOut">
              <a:rPr lang="en-IE" smtClean="0"/>
              <a:t>05/11/2024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E3927-C8FE-24CD-95C4-F1688B5CE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CC066-551E-EE35-1CA4-21F156B6F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06CDD4-CA1A-4657-BFF8-468D2C5015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310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and child on a sports field&#10;&#10;Description automatically generated">
            <a:extLst>
              <a:ext uri="{FF2B5EF4-FFF2-40B4-BE49-F238E27FC236}">
                <a16:creationId xmlns:a16="http://schemas.microsoft.com/office/drawing/2014/main" id="{3308BD7B-B362-6B87-8F50-57A792B3F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3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A65720-97D7-A81B-AD6E-6229AEFA9A0E}"/>
              </a:ext>
            </a:extLst>
          </p:cNvPr>
          <p:cNvSpPr txBox="1"/>
          <p:nvPr/>
        </p:nvSpPr>
        <p:spPr>
          <a:xfrm>
            <a:off x="6345936" y="3504819"/>
            <a:ext cx="521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 CLUB NAME AND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1951462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6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Conor Keenan</dc:creator>
  <cp:lastModifiedBy>Conor Keenan</cp:lastModifiedBy>
  <cp:revision>2</cp:revision>
  <dcterms:created xsi:type="dcterms:W3CDTF">2024-11-05T11:08:50Z</dcterms:created>
  <dcterms:modified xsi:type="dcterms:W3CDTF">2024-11-06T10:54:58Z</dcterms:modified>
</cp:coreProperties>
</file>